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«Аист и соловей»: сказка о двух птицах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разных характерах, талантах и уважении к каждому.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помогает первоклассникам легко понять: герои могут быть совсем разными, но одинаково ценными. Аист и соловей запоминаются сразу, а их сравнение учит замечать сильные стороны каждого.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птицы — две непохожие, но важные судьбы
</a:t>
            </a:r>
            <a:endParaRPr lang="en-US" sz="2687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аист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птица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— большая белая птица с длинными ногами и длинным клювом. Он выглядит очень заметно и держится уверенно, словно настоящий сторож на высоком посту.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аист нередко становится символом порядка, уюта и спокойствия. Его образ помогает почувствовать, что внешняя строгость может сочетаться с добротой и заботой.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ноги, белые крылья и крупный силуэт делают аиста очень узнаваемым. Даже малыши быстро запоминают его и без труда отличают от других птиц.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стоять тихо и долго наблюдать за тем, что происходит вокруг. Поэтому аист часто кажется серьёзным, выдержанным и немного важным, почти как мудрый герой из неба.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соловей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— небольшая птица, но его песня звучит удивительно красиво. Он словно доказывает, что большой талант не зависит от роста и внешней заметности.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певец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голос особенно хорошо слышен весной и в тёплый вечер. Песня соловья кажется нежной, чистой и очень живой, будто в лесу заиграла маленькая музыка.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пение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приносит радость и делает природу светлее. В сказках он напоминает лесного музыканта, который умеет подарить хорошее настроение одним только пением.
</a:t>
            </a:r>
            <a:endParaRPr lang="en-US" sz="127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настроения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соловей мал ростом, в нём чувствуется лёгкость, красота и творчество. Его образ помогает увидеть: самое ценное не всегда заметно сразу глазами.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образ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так непохожи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и соловей показаны как очень разные герои. Один выделяется размером и спокойствием, другой — голосом и живой песней, поэтому сравнение сразу становится ярким.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противопоставление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Аиста замечают глазами: он высокий, белый и серьёзный. Соловья узнают ушами: его песня звучит тонко и красиво, даже если самого певца не видно.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заметить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смотреть не только на рост и форму, но и на умение. Маленькая птица может удивить сильнее большой, если у неё есть особый дар.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важнее внешности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помогает понять различия, но не делает одного героя лучше другого. У каждого есть своё место, и в этом заключается главная справедливость сказки.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 обиды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аиста и соловья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и соловей живут в одном мире — в мире лесов, полей и неба. Оба героя помогают увидеть, как богата и разнообразна природа.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птицы из природы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приносит ощущение спокойствия и порядка, а соловей — музыку и весеннее настроение. Вместе они показывают, что красота бывает очень разной.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украшает мир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умеет стоять уверенно и важно, другой — петь особенно звонко. Их способности не мешают друг другу, а делают мир интереснее и добрее.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дар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в жизни важны и тишина, и песня, и наблюдательность, и талант. Только вместе они создают полную и яркую картину.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всем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помогают понять главное: ценность человека не зависит от внешности. История учит уважать различия и замечать сильные стороны каждого.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героя показывают, что разные таланты одинаково важны.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«Аист и соловей»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у тихого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рассказах аист часто будто сторожит дом и приносит ощущение семейного уюта. Его белые крылья хорошо видны издалека, а длинные ноги делают силуэт особенно узнаваемым. Такой герой кажется спокойным и надёжным.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наблюдатель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нередко изображается как птица, которая всё замечает и ничего не делает впопыхах. Он стоит высоко и спокойно, словно думает о чём-то важном. В детских историях это помогает показать серьёзность без строгости.
</a:t>
            </a:r>
            <a:endParaRPr lang="en-US" sz="127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 заметный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аиста легко запоминается благодаря его внешности и степенному поведению. Он выглядит не суетливым, а уверенным, и потому вызывает доверие. В сказке такой герой словно напоминает о порядке и мире вокруг.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в народных представлениях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сказках и песнях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появляется в народных историях как маленькая, но очень талантливая птица. Его замечают не по размеру, а по удивительному голосу, который сразу выделяет его среди других птиц.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упоминания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соловей становится символом весны, тепла и тихой радости. Его пение сравнивают с музыкой, потому что оно звучит нежно, красиво и особенно запоминается вечером.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весеннего леса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соловей превращается в лесного певца, чья красота не видна глазами, но слышна сердцем. Так он учит ценить талант, даже если он не бросается в глаза.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сказке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сравниваются герои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на простых и понятных признаках, чтобы дети легко увидели различия и сделали добрый вывод.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показывает аист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выдержка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не суетится и не спешит, поэтому кажется очень уравновешенным. В сказке он показывает, что сила бывает тихой: важно уметь ждать, смотреть внимательно и сохранять уверенность.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рост, белые крылья и длинный клюв делают аиста заметным издалека. Но в сказке его внешность важна не сама по себе, а как знак спокойного и серьёзного характера.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держаться достойно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выглядит так, будто знает себе цену и не нуждается в шуме. Именно такое достоинство помогает ему стать образом терпения, порядка и твёрдой уверенности.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будто всё замечает вокруг, но не говорит лишнего. Его наблюдательность помогает увидеть больше, чем кажется на первый взгляд, и не делать поспешных выводов.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маленький, но его голос звучит так, будто поёт целый лес. Его песня легко запоминается и долго остаётся в памяти, потому что в ней есть нежность, ясность и настоящее волшебство для слуха.
</a:t>
            </a:r>
            <a:endParaRPr lang="en-US" sz="1453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весеннего вечера
</a:t>
            </a:r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красиво соловей поёт в тёплый вечер, когда природа будто слушает сама себя. В этот момент он становится похож на крошечного артиста, который умеет подарить радость без слов и объяснений.
</a:t>
            </a:r>
            <a:endParaRPr lang="en-US" sz="1455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Талант, который согревает
</a:t>
            </a:r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сказке напоминает, что большой талант не зависит от роста. Он несёт в мир светлое настроение, а его пение помогает заметить красоту, которую нельзя увидеть глазами, но можно почувствовать сердцем.
</a:t>
            </a:r>
            <a:endParaRPr lang="en-US" sz="143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показывает соловей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сравнение птиц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сравнивать поспешно
</a:t>
            </a:r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нельзя делать выводы только по внешности. Если смотреть внимательно, становится ясно: у каждого героя есть свои сильные стороны, и они не мешают друг другу.
</a:t>
            </a:r>
            <a:endParaRPr lang="en-US" sz="137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и соловей очень непохожи, но оба заслуживают внимания. История учит относиться к чужим особенностям спокойно и доброжелательно, а не смеяться над ними.
</a:t>
            </a:r>
            <a:endParaRPr lang="en-US" sz="1466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силён выдержкой, другой — чудесным голосом. Сравнение помогает увидеть, что настоящий дар бывает разным, и ценность человека не измеряется одним признаком.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понимаем, что люди разные, становится легче дружить и помогать друг другу. Сказка подсказывает: сравнение должно не обижать, а учить видеть хорошее в каждом.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сказку яркой
</a:t>
            </a:r>
            <a:endParaRPr lang="en-US" sz="29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слов сразу создаёт яркий контраст. Аист кажется большим и заметным, а соловей — маленьким и скромным. Такое противопоставление помогает легко представить обоих героев.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маленький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поёт звонко, а аист обычно молчит и наблюдает. Разные звуки делают образ каждого птицы живым и помогают запомнить, как по-разному они выражают себя.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громкий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выглядит важным и спокойным, а соловей — лёгким и музыкальным. Эти слова делают сказку выразительной и подчёркивают, что герои отличаются не только внешне.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и певучий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встречаются такие пары, слушателю проще сравнивать и понимать смысл истории. Контраст делает сказку интересной и помогает увидеть в героях их особенные качества.
</a:t>
            </a:r>
            <a:endParaRPr lang="en-US" sz="1358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противопоставление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любопытство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хочется понять, кто же из птиц лучше. Аист кажется важным и строгим, а соловей — маленьким и очень звонким. Из-за этого сравнение сразу вызывает интерес и заставляет внимательно слушать сказку.
</a:t>
            </a:r>
            <a:endParaRPr lang="en-US" sz="1256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удивление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ясно, что у каждого героя есть свой талант. Аист умеет быть спокойным и надёжным, а соловей — петь так красиво, что его слушают с радостью. Это удивляет и помогает смотреть на птиц добрее.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остаётся тёплое чувство. Хочется не выбирать победителя, а просто восхититься тем, что герои такие разные. Сказка мягко учит уважать чужие способности и не спешить с насмешками.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истории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героев легко запомнить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сразу выделяется высоким ростом, белым оперением и важной осанкой. Соловей, наоборот, кажется маленьким, лёгким и подвижным. Такое различие делает героев почти невозможными для путаницы.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образы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аиста запоминаются длинные ноги и клюв, а у соловья — его звонкая песня. Когда у персонажа есть яркая деталь, его легче представить и удержать в памяти.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признаки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внешность и поведение помогают быстро понять главную мысль сказки. Даже без длинных объяснений видно: у каждого героя есть свой особый способ быть значимым и интересным.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виден сразу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талант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тоже видно, что дети умеют разное: один быстро читает, другой красиво рисует, третий легко решает задачи. Это напоминает, что способности бывают разными и одинаково ценными.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аист и соловей показывают разные умения, так и школьники могут быть сильны в учёбе, спорте, пении или доброте. Важно замечать именно эти хорошие стороны.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крепче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уважают способности друг друга, в классе становится легче дружить. Сказка помогает понять, что разные таланты не мешают, а делают группу интереснее и дружнее.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 обид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смеяться над тем, кто тише, меньше или медленнее. Сравнивать можно только для понимания, а не для того, чтобы задеть или унизить другого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важна и сегодня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различиям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люди и герои не обязаны быть одинаковыми. Разные внешность, голос и характер — это не недостаток, а часть богатства мира.
</a:t>
            </a:r>
            <a:endParaRPr lang="en-US" sz="1342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урок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смысл понятен и детям, и взрослым. Он помогает внимательнее относиться к другим, не торопиться с выводами и видеть в каждом что-то хорошее.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не только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замечать не только внешний вид, но и поступки, настроение и талант. Иногда самое красивое — это добрый характер, спокойствие или чудесный голос.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мысль остаётся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тёплое чувство, будто сказка тихо подсказывает: ценность человека не измеряется ростом или громкостью. Важнее то, чем он делится с миром.
</a:t>
            </a:r>
            <a:endParaRPr lang="en-US" sz="12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именно два образа показывают, как по-разному можно быть важным: спокойно стоять на земле или красиво петь для всех.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помогают увидеть, что у каждого есть свой талант и своё достойное место в сказке.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«Аист и соловей»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хорош по-своему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«Аист и соловей» учит смотреть внимательнее и добрее. У каждого героя есть свой дар, и именно из таких разных даров складывается красивый и дружный мир.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2026-05-27T12:59:54Z</dcterms:created>
  <dcterms:modified xsi:type="dcterms:W3CDTF">2026-05-27T12:59:54Z</dcterms:modified>
</cp:coreProperties>
</file>