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прилагательных во множественном числе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окончания по падежу и смыслу.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рассказывает о признаке предмета и меняется вместе с существительным. Во множественном числе это особенно заметно: новые книги, новых книг, о новых книгах.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помогают словам дружить
</a:t>
            </a:r>
            <a:endParaRPr lang="en-US" sz="2816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80774" y="4186700"/>
            <a:ext cx="3142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окончания, которые важно запомнить
</a:t>
            </a:r>
            <a:endParaRPr lang="en-US" sz="2922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окончания чаще слышны в именительном и винительном падежах у неодушевлённых предметов. Они помогают назвать несколько предметов сразу и показать их признак.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-ые и -ие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чаще встречаются в родительном и предложном падежах. Они часто появляются рядом с предлогами и словами, которые подсказывают вопрос к прилагательному.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-ых и -их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определить падеж. Тогда станет ясно, какое окончание выбрать: -ые, -ие, -ых или -их.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подсказывает форму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всегда связано с существительным. Вместе они работают как команда, поэтому окончание прилагательного помогает точно понять смысл предложения.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живёт отдельно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вопросы падежей помогают найти форму
</a:t>
            </a:r>
            <a:endParaRPr lang="en-US" sz="2947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«каких?»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лежала записка с вопросом: каких тетрадей не хватает? Рядом стояли слова без, у и много. Так сразу стало ясно: перед нами родительный падеж, а окончание прилагательного должно помочь назвать признак нескольких предметов.
</a:t>
            </a:r>
            <a:endParaRPr lang="en-US" sz="108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«какие?»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показал на картинки и сказал: какие дома вы видите? Если предметы неодушевлённые, форма прилагательного часто похожа на именительный падеж. Это удобно, потому что ответ звучит просто и понятно.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«о каких?» и «в каких?»
</a:t>
            </a:r>
            <a:pPr algn="ctr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появилась фраза: о каких книгах мы говорим? Сразу заметно, что рядом стоят предлоги о, в, на. Они подсказывают предложный падеж и помогают выбрать нужное окончание без лишних сомнений.
</a:t>
            </a:r>
            <a:endParaRPr lang="en-US" sz="11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падеж: форма с -ых, -их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множественного числа прилагательные часто отвечают на вопрос каких? и получают окончания -ых или -их. Эти формы помогают показать отсутствие предмета, количество или принадлежность.
</a:t>
            </a:r>
            <a:endParaRPr lang="en-US" sz="1569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 такими словами стоят маленькие помощники: нет, у, без, около. Они подсказывают, что нужно искать именно родительный падеж и внимательно смотреть на окончание прилагательного.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звучат очень естественно: у добрых друзей, без синих тетрадей, много весёлых игр. Во всех случаях прилагательное меняется вместе с существительным и остаётся с ним в одной команде.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родительного падежа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больших окон — прилагательное показывает признак нескольких окон и отвечает на вопрос каких? Слово нет сразу подсказывает, что нужна форма родительного падежа.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тёплых варежек — здесь виден признак двух или нескольких предметов, а предлог без помогает быстро узнать падеж. Окончание прилагательного выбирается по смыслу предложения.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ранних цветов — предлог у показывает, что речь идёт о принадлежности или о том, где что-то находится. Прилагательное помогает уточнить, какие именно цветы имеются в виду.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интересных книг — слово много часто соединяется с родительным падежом. Прилагательное стоит во множественном числе и красиво описывает сразу несколько книг.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падеж: два случая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неодушевлёнными существительными винительный падеж часто звучит так же, как именительный: вижу красивые дома, читаю новые книги. Здесь прилагательное не меняет форму на родительный вариант.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одушевлёнными существительными всё иначе: форма прилагательного часто совпадает с родительным падежом. Поэтому говорим: вижу умных котов, знаю добрых ребят. Важно помнить, кто живой, а кто нет.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форму в винительном падеже
</a:t>
            </a:r>
            <a:endParaRPr lang="en-US" sz="30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определить форму прилагательного во множественном числе без ошибок.
</a:t>
            </a:r>
            <a:endParaRPr lang="en-US" sz="14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падежей мы сравниваем, чтобы без ошибки выбрать окончание прилагательного во множественном числе.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легко узнать по вопросам и предлогам: о, в, на. Это помогает быстро выбрать форму прилагательного.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предложном падеже снова часто слышны -ых, -их: о больших домах. Предлоги подсказывают вопрос, а окончание помогает сразу понять, о чём идёт речь.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падежа рядом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показывает форму с окончаниями -ых, -их: больших домов. Он часто отвечает на вопрос каких? и помогает говорить о количестве, отсутствии или принадлежности.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винительном падеже окончание зависит от того, живой предмет или нет: вижу большие дома, вижу добрых ребят. Так одна и та же основа меняет форму по разным правилам.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Эти окончания часто встречаются в родительном и предложном падежах множественного числа. Они помогают прилагательному «подружиться» с существительным и точно передать смысл. 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окончаний -ых и -их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Чтобы быстрее их узнавать, смотри на вопрос и предлог. Если в слове слышится -ых или -их, проверь, о ком или о чём идёт речь.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Эти окончания чаще слышны в именительном и винительном падежах у неодушевлённых предметов. Они называют предмет и сразу показывают его признак.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окончаний -ые и -ие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таких формах легко увидеть знакомые примеры: новые книги, яркие звёзды, красивые рисунки. Слова звучат понятно и аккуратно.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Окончание зависит от основы слова, поэтому похожие прилагательные могут писатьcя по-разному. Это не ошибка, а обычное правило русского языка.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Если рядом стоит вопрос какие? или что?, часто нужно искать именно -ые или -ие. Такая подсказка помогает писать без лишних сомнений.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окончание прилагательного
</a:t>
            </a:r>
            <a:endParaRPr lang="en-US" sz="311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подсказка помогает выбрать нужную форму в словосочетании и предложении.
</a:t>
            </a:r>
            <a:endParaRPr lang="en-US" sz="15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Смешали падежи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выбирает форму по памяти, а не по вопросу. Из-за этого винительный и именительный падежи легко перепутать.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Забылась форма множественного числа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пишут так, будто предмет один. Тогда окончание не подходит к слову и звучит странно, как в смешной языковой шапке набекрень.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спасает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задаём вопрос, потом смотрим на существительное. Такая проверка быстро подсказывает правильное окончание и помогает исправить ошибку.
</a:t>
            </a:r>
            <a:endParaRPr lang="en-US" sz="12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76200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слов с мягкой основой нередко слышится -их: синих, зимних, ранних. Это удобно запоминать, когда ты читаешь или пишешь текст.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 твёрдой и мягкой основе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89783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слов с твёрдой основой часто появляется -ых: добрых, больших, весёлых. Подсказка не работает для каждого слова, но часто выручает на уроке.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8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13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2825" y="1584875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02025" y="1604408"/>
            <a:ext cx="521700" cy="46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975" y="1584875"/>
            <a:ext cx="43995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для тренировки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показывает родительный падеж: у добрых друзей. По вопросу каких? легко понять, что прилагательное стоит во множественном числе.
</a:t>
            </a:r>
            <a:endParaRPr lang="en-US" sz="1344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шапки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проверить форму по предлогу без. Без тёплых шапок звучит правильно, потому что прилагательное стоит в родительном падеже.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поезда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видно форму для неодушевлённого предмета. О быстрых поездах помогает увидеть предложный падеж и подходящее окончание.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коты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существительное одушевлённое, поэтому форма прилагательного меняется иначе. Вижу умных котов — хороший пример для винительного падежа.
</a:t>
            </a:r>
            <a:endParaRPr lang="en-US" sz="1344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тетрадях удобно сравнить вопрос и окончание. Такое словосочетание помогает заметить, как прилагательное меняется вместе с существительным.
</a:t>
            </a:r>
            <a:endParaRPr lang="en-US" sz="13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Именно это различие помогает выбрать правильное окончание. Сначала нужно понять, кто или что названо, а потом уже писать форму прилагательного.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существительные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Одушевлённые существительные называют людей и животных: ребята, коты, щенки, птицы. В винительном падеже они требуют особого внимания.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Неодушевлённые существительные называют предметы и явления: книги, дома, облака, звёзды. С ними форма прилагательного обычно совпадает с именительным падежом.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и предложный падежи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и предложном падежах часто слышатся формы с -ых и -их: у добрых, о синих. Они помогают показать связь слов и нужный вопрос.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 один взгляд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винительном падеже нужно сначала узнать, одушевлённое ли существительное. Тогда станет ясно, писать ли добрые книги или добрых ребят. Вот и вся хитрость!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после темы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Находить прилагательное во множественном числе и понимать, с каким существительным оно связано. Без этого правило не получится применить.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Определять падеж по вопросу и предлогу. Это помогает быстро понять, какое окончание нужно в слове.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Выбирать между -ых, -их, -ые и -ие. Такая проверка делает письмо точнее и увереннее.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Различать одушевлённые и неодушевлённые существительные. Именно это особенно важно в винительном падеже, где форма может меняться.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всё расставляет по местам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во множественном числе меняются вместе с существительным и подсказывают его падеж. Если помнить про -ых, -их, -ые и -ие, ошибки становятся гораздо реже, а речь — точнее.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2026-05-21T22:18:47Z</dcterms:created>
  <dcterms:modified xsi:type="dcterms:W3CDTF">2026-05-21T22:18:47Z</dcterms:modified>
</cp:coreProperties>
</file>