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Обвалы: причины, опасность и правила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Узнайте, почему случаются обвалы и как не попасть в опасную зону.
</a:t>
            </a:r>
            <a:endParaRPr lang="en-US" sz="327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камни начинают падать со склона
</a:t>
            </a:r>
            <a:endParaRPr lang="en-US" sz="337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 происходит, когда часть породы внезапно отделяется от склона и падает вниз под действием силы тяжести. Это не медленное сползание, а быстрое разрушение, которое особенно опасно в горах и у обрывов.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обвалов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Порода становится неустойчивой, если в ней есть трещины, а ветер, вода и перепады температуры постепенно расширяют эти слабые места.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дожди, подмыв рекой или морем, а также замерзание и оттаивание воды в трещинах ослабляют склон и повышают риск падения обломков.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Землетрясения, взрывы и вибрации от транспорта могут сдвинуть уже расшатанные массы породы и запустить обвал за считаные секунды.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особенно велик там, где убрана растительность, ведутся земляные работы или строят на крутых склонах: без корней и укрепления грунт держится хуже.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опасный склон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заметные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Наклонённые деревья, влажные полосы на склоне и выпавшие из обрыва камни тоже предупреждают об опасности. Такой участок лучше обходить стороной и не задерживаться рядом.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Трещины и осыпи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Свежие трещины, мелкие камни у подножия и следы недавнего осыпания показывают, что склон уже начал разрушаться. Чем больше таких следов, тем выше вероятность нового обвала.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обвал почти всегда связан с несколькими причинами одновременно, а не с одной.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материалам о причинах обвалов; значения условные для наглядности.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повышает риск обвала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опасность создают крутые склоны, ослабленные трещинами и водой, особенно после дождя или в период оттепели.
</a:t>
            </a:r>
            <a:endParaRPr lang="en-US" sz="12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8400" y="3266100"/>
            <a:ext cx="167400" cy="22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7650" y="1507400"/>
            <a:ext cx="2511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500" y="1507400"/>
            <a:ext cx="223200" cy="22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32650" y="1507400"/>
            <a:ext cx="251100" cy="22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28050" y="3266100"/>
            <a:ext cx="279000" cy="22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878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обвалы встречаются чаще всего
</a:t>
            </a:r>
            <a:endParaRPr lang="en-US" sz="3400" dirty="0"/>
          </a:p>
        </p:txBody>
      </p:sp>
      <p:sp>
        <p:nvSpPr>
          <p:cNvPr id="15" name="Text 2"/>
          <p:cNvSpPr txBox="1"/>
          <p:nvPr/>
        </p:nvSpPr>
        <p:spPr>
          <a:xfrm>
            <a:off x="379077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тропы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33465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троп и смотровых площадок люди часто проходят рядом с осыпями и обрывами. Поэтому здесь особенно важны предупреждающие знаки, ограждения и соблюдение дистанции.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591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трассы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35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участки часто находятся рядом с дорогами в горах и на серпантинах. Даже небольшой камнепад может повредить машину и перекрыть движение на длительное время.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98592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296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Кавказских горах, на Алтае и Камчатке обвалы особенно вероятны на крутых склонах, где порода часто трескается, а перепады температуры и осадки ускоряют разрушение.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786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рек и морей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330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речных и морских обрывах вода подмывает нижнюю часть склона. Когда основание ослабевает, верхние слои могут внезапно сорваться вниз и завалить береговую полосу.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59622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откосы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614010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обвалы возможны на насыпях, откосах, в котлованах и у старых подпорных стенок. После ливней такие места требуют особой проверки и ограждения.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обвалов и их особенности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обвалов отличаются местом возникновения, размером обломков и скоростью движения, но все они опасны для людей.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мелкие камни могут быть опасны: они падают быстро, меняют траекторию и трудно предсказуемы.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обвалов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обвал движется очень быстро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только кусок породы отделяется от склона, на него начинает действовать сила тяжести. На крутом участке ускорение нарастает почти сразу, поэтому падение происходит очень стремительно.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движения камни ударяются о выступы, прыгают и дробятся на более мелкие части. Из-за этого зона поражения становится шире, чем кажется в начале обвала.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автомобиль или животное часто не успевают уйти, если событие началось рядом. Поэтому главное правило — не ждать и сразу покинуть опасное место.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обвал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постепенно накапливается опасность на склоне.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обвалов для людей и инфраструктуры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Обвалы могут травмировать людей и животных, засыпать туристические тропы и разрушать участки дорог. Иногда камни повреждают дома, линии электропередачи и связь, оставляя территорию без нормального сообщения.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обвал способен на часы или дни остановить движение транспорта и затруднить работу спасателей. Чем больше завал, тем сложнее расчистка и дольше восстановление привычной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обвал может на время остановить движение и потребовать срочной работы спасателей, дорожников и инженеров.
</a:t>
            </a:r>
            <a:endParaRPr lang="en-US" sz="1270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оценка последствий обвала, 2025.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7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опасен один обвал для территории
</a:t>
            </a:r>
            <a:endParaRPr lang="en-US" sz="3357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завал, тем сильнее последствия для людей и транспорта и тем дольше восстановление.
</a:t>
            </a:r>
            <a:endParaRPr lang="en-US" sz="12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Плановое обследование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осматривают склон на местности, отмечают трещины, осыпи и влажные участки, а затем сравнивают новые данные с предыдущими измерениями.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Инструментальный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Геодезические приборы, датчики смещения и камеры помогают заметить даже небольшие изменения, которые человеку трудно увидеть сразу.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Спутниковое и дистанционное 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со спутников и беспилотников позволяют следить за большим участком и вовремя заметить деформацию склона после дождей или таяния снега.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Усиленное предупреждение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риск растёт, контроль учащают, ограничивают доступ и закрывают опасный участок, чтобы не допустить попадания людей в зону падения камней.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специалисты наблюдают за опасными склонами
</a:t>
            </a:r>
            <a:endParaRPr lang="en-US" sz="3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158759"/>
            <a:ext cx="3856200" cy="12305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изменения на склоне требуют немедленного ухода из опасной зоны.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новый признак разрушения — повод считать участок опасным и сразу покинуть его.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безопасности на природных склонах.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приближающейся опасности
</a:t>
            </a:r>
            <a:endParaRPr lang="en-US" sz="3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при угрозе обвала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стойте под обрывами, нависающими камнями и у подножия склона. Если заметили трещины, осыпь или падающие камни, сразу отойдите на безопасное расстояние и не приближайтесь снова.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Двигайтесь в сторону от линии падения камней, а не вниз по осыпи. Не задерживайтесь, чтобы рассматривать склон или фотографировать его, потому что обвал развивается очень быстро.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Сообщите о признаках опасности взрослым, учителю, родителям или спасателям. Если рядом есть другие люди, предупредите их, чтобы они тоже покинули опасное место.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начале обвала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безопасную последовательность действий при появлении трещин, падении камней или других признаков разрушения склона.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защищают склоны и дороги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и барьеры на крутом откосе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опасном участке вдоль дороги натягивают металлическую сетку и ставят барьеры. Они удерживают мелкие камни и не дают им разлетаться к проезжей части. Такой склон выглядит укреплённым и заметно безопаснее для транспорта и пешеходов.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уходит в канавы и дренаж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вода скапливается в трещинах, склон быстрее разрушается. Поэтому рядом с дорогой делают водоотводные канавы и дренажные трубы, чтобы дождь и талый снег не подмывали породу и не ослабляли откос.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особенно важна там, где рядом проходят дороги, тропы и жилые дома.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оценка профилактических мер, 2025.
</a:t>
            </a:r>
            <a:endParaRPr lang="en-US" sz="99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обвалов и её значение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наблюдение и инженерная защита уменьшают риск лучше, чем устранение последствий после обвала.
</a:t>
            </a:r>
            <a:endParaRPr lang="en-US" sz="129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375" y="14194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431" y="3284875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37375" y="3284875"/>
            <a:ext cx="267900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Обвалы в природе и в новостях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склоны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обвалы часто происходят на крутых участках, где порода уже ослаблена трещинами, морозом и дождями.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ливней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осадки размывают склон и вымывают мелкие частицы, из-за чего камни начинают отделяться легче и быстрее.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дороги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 на трассе может перекрыть движение на часы и создать пробку, даже если завал кажется сравнительно небольшим.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спасателей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обвала спасателям нужно быстро оценить склон, убрать завал и проверить, нет ли повторного обрушения в том же месте.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073205"/>
            <a:ext cx="4133400" cy="13190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Обвал, оползень и селевой поток: в чём разница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не путать три похожих, но разных опасных природных явления.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процесса опасны, но отличаются движением: падение, сползание и поток по руслу.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природным опасностям.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теме обвалов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Обвалы легче предотвратить, чем потом устранять их последствия. Внимательность к трещинам, осыпям и влажным склонам, а также быстрое удаление из опасной зоны помогают сохранить жизнь и безопасность.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2026-05-20T23:27:26Z</dcterms:created>
  <dcterms:modified xsi:type="dcterms:W3CDTF">2026-05-20T23:27:26Z</dcterms:modified>
</cp:coreProperties>
</file>