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6: шесть навыков, которые помогают учить английский в 9 классе
</a:t>
            </a:r>
            <a:endParaRPr lang="en-US" sz="228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навыков делают английский понятным, точным и живым.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2001" y="501325"/>
            <a:ext cx="3752248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девятом классе мало знать перевод слов. Нужно понимать тексты, слышать речь, отвечать устно и писать связно. Когда чтение, аудирование, говорение, письмо, словарь и грамматика работают вместе, результат становится заметно выше.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9 классе навыки важнее только запоминания слов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1: reading — чтение и понимание текста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быстро понять, о чём текст, и не теряться в деталях. В 9 классе важно находить основную идею, а затем проверять, какие факты её подтверждают.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вместо догадки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не всегда нужно искать в словаре. Часто их значение можно понять по соседним словам, теме текста и знакомым грамматическим формам.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особенно полезны тексты о школе, путешествиях, технологиях, спорте и повседневной жизни подростков. Такие темы встречаются на уроках и в проверочных заданиях.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быстро просмотреть текст, затем выделить ключевые слова и ответить на вопросы: кто, что, где и когда. Это помогает читать увереннее и точнее.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96875" y="1392850"/>
            <a:ext cx="2352300" cy="30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чтение облегчает выполнение заданий по тексту, помогает учить лексику и даёт образцы предложений для устных и письменных ответов.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861" y="1550375"/>
            <a:ext cx="2569228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2: listening — понимание английской речи на слух
</a:t>
            </a:r>
            <a:endParaRPr lang="en-US" sz="2189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знакомое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учит узнавать знакомые слова в быстром звучании и не терять смысл фразы. Сначала полезно ловить знакомые опорные слова, а потом собирать общее содержание.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найти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важно услышать имя, дату, место, число или причину события. Именно такие детали проверяют, насколько точно ученик понял сообщение.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тексты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обычно звучат короткие диалоги, объявления, интервью и сообщения. Они помогают тренировать внимание и учат понимать живую речь в разных ситуациях.
</a:t>
            </a:r>
            <a:endParaRPr lang="en-US" sz="979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слушать эффективнее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прослушиванием полезно прочитать задание и предположить тему. Во время аудирования стоит делать короткие заметки, чтобы не забыть важные факты.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основано на структуре презентации и учебных приоритетах курса английского языка в 9 классе.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умения сильнее поддерживают общий результат на уроке и в проверочных работах.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и грамматика дают основу, а остальные навыки превращают знания в понятный ответ и хороший балл.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выполнять задания по английскому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3: speaking — устная речь на уроке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отвечает на вопросы кратко, но понятно. Важно не только назвать факт, но и построить полное предложение, чтобы мысль звучала завершённо.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изображения помогают слова места, действия и признаков. Такой ответ показывает, что ученик умеет замечать детали и связывать их в логичное высказывание.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картинки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обсуждения полезны простые фразы для согласия, несогласия и выражения мнения. Они делают ответ увереннее и помогают поддерживать разговор.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и согласие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because, but, and, then, for example и in my opinion делают речь последовательной. С ними легче объяснить причину, добавить пример и закончить мысль.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речи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устный ответ по английскому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превратить задание учителя в понятный и связный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4: writing — письменная речь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37512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ответ становится понятным, если у него есть вступление, основная часть и заключение. Такая структура помогает не терять мысль и делает текст удобным для чтения.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09154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и 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абзацы показывает, где заканчивается одна мысль и начинается другая. Союзные слова помогают соединять предложения и делать текст более плавным.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435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предложений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работе особенно важны порядок слов, правильные окончания и базовые времена. Даже короткий текст выглядит сильнее, если предложения построены аккуратно.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4575" y="19421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пишут короткие сообщения, ответы на вопросы, описания событий, личные письма и небольшие связные тексты. Каждый формат требует ясности и аккуратности.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54575" y="313935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сдачей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полезно перечитать работу и проверить, нет ли пропущенных слов, ошибок в артиклях и неправильных форм глаголов. Это часто улучшает итоговый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43717" y="1508528"/>
            <a:ext cx="3104765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заданий по английскому языку в 9 классе и логика учебной темы презентации.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используется каждый навык, что проверяет учитель и какой результат ожидается.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навык нужен в своей ситуации, но лучший результат даёт их совместная работа: понимание, точность и умение выразить мысль.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шести навыков на уроке английского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5: vocabulary — словарный запас по темам 9 класса
</a:t>
            </a:r>
            <a:endParaRPr lang="en-US" sz="2203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школьной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часто встречаются слова о школе, расписании, уроках и классных делах. Если ученик не только узнаёт их, но и произносит правильно, ему легче отвечать по теме и понимать задания в учебнике.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из повседневных ситуаций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про семью, друзей, хобби и здоровье близки каждому школьнику. Такие слова удобно запоминать в коротких фразах и использовать сразу в предложении, например при описании своего дня или привычек.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разговора о мире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путешествия и профессии помогают говорить о более широких темах. Здесь особенно полезны карточки со словами и мини-словарь, потому что они делают повторение наглядным и помогают быстро вспомнить нужное выражение.
</a:t>
            </a:r>
            <a:endParaRPr lang="en-US" sz="10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английские слова без перегрузки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Объединяйте слова по смыслу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учите слова не по одному, а группами: по теме, по корню, по противоположностям и по словосочетаниям. Так проще увидеть связь между словами и быстрее вспомнить нужное выражение.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Запоминайте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короткие примеры вместо отдельного перевода: make a mistake, do homework, take a test, go by bus. Контекст помогает понять, как слово работает в реальной фразе.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Повторяйте в разные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Возвращайтесь к новым словам несколько раз через день, затем через несколько дней. После повторения попробуйте составить с ними короткие предложения — так слово лучше переходит в активный запас.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по курсу английского языка в 9 классе; оценка динамики носит качественный характер.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заметнее всего усиливает словарный запас, а грамматика быстрее проявляется в упражнениях на формы слов и построение предложений.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дает не один сильный навык, а равномерная работа над лексикой, грамматикой, чтением и аудированием.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чаще всего влияют на результат контрольной по английскому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6: grammar — грамматика как основа точной речи
</a:t>
            </a:r>
            <a:endParaRPr lang="en-US" sz="2285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когда происходит действие: сейчас, обычно, вчера или завтра. Это помогает выбрать нужное время и не смешивать формы, которые звучат одинаково по смыслу, но отличаются по употреблению.
</a:t>
            </a:r>
            <a:endParaRPr lang="en-US" sz="723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предложении важен строгий порядок слов. Если перепутать подлежащее, сказуемое и дополнение, фраза становится неясной, даже когда отдельные слова выбраны правильно.
</a:t>
            </a:r>
            <a:endParaRPr lang="en-US" sz="760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особенно часто используются Present Simple, Present Continuous, Past Simple, Future Simple, there is/there are, степени сравнения прилагательных и модальные глаголы can, must, should.
</a:t>
            </a:r>
            <a:endParaRPr lang="en-US" sz="724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ответе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делает речь понятной и в устной, и в письменной форме. Когда ученик проверяет окончания, вспомогательные глаголы и отрицание, он снижает число ошибок и увереннее строит ответ.
</a:t>
            </a:r>
            <a:endParaRPr lang="en-US" sz="7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проверки английских предложений в 9 классе.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самопроверка помогает быстро увидеть, где именно появилась ошибка в предложении.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быстрая проверка по четырем признакам помогает убрать самые частые ошибки: время, форму глагола, вопрос и отрицание.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грамматической формы в 4 шага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готовится ученик к уроку английского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учебных действий перед занятием и контрольной работой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5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0056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0156" y="152704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456" y="327412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0056" y="3286258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шесть навыков связаны между собой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065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знакомит с новыми словами, образцами предложений и темами урока. По тексту ученик видит, как слова соединяются в смысл, и может использовать эти модели в своей речи и письме.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9500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открывает язык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2801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 помогает узнавать знакомые слова в быстром темпе, различать произношение и понимать, как фразы звучат в реальном общении. Это особенно важно для ответов на уроке и заданий с выбором информации.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38236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показывает живую речь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1302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использует лексику и грамматику одновременно. Когда ученик отвечает вслух, он выбирает слова, строит предложение и следит, чтобы мысль звучала понятно и связно.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6737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 собирает всё вместе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065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 заставляет внимательно выстраивать предложения, абзацы и связки. В собственном тексте ученик лучше замечает порядок слов, формы глаголов и точность выражений.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9500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закрепляет правила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32801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делает речь точнее, а grammar помогает не путать формы и смысл. Вместе они усиливают чтение, аудирование, говорение и письмо, поэтому работать нужно со всеми навыками одновременно.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38236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грамматика поддерживают всё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прогресса при регулярной практике 3–4 раза в неделю; данные иллюстративные.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по 15–20 минут несколько раз в неделю дают заметный, но не мгновенный результат, особенно если повторять материал без больших перерывов.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растут vocabulary и reading, а speaking и writing требуют больше времени, потому что ученик сам создает текст.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навыков английского за 1 месяц регулярной практики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998" y="977025"/>
            <a:ext cx="2698980" cy="226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читает короткий текст о школе, отмечает знакомые слова и находит главную мысль. Затем он объясняет, кто что делает, и повторяет новую лексику в простых фразах, чтобы лучше запомнить ее в контексте.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 школьной жизни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Прослушивание диалога в магазине помогает услышать живую речь и понять, как задают вопросы о цене, выборе и количестве. После этого ученики разыгрывают похожую ситуацию в парах и используют фразы из аудио в собственном ответе.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магазине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работе ученик описывает любимый день недели и добавляет несколько причин, почему он нравится. Потом класс обсуждает тексты в парах, а карточки со словами и тетради помогают точнее строить фразы и проверять грамматику.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 про любимый день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практики на уроках английского
</a:t>
            </a:r>
            <a:endParaRPr lang="en-US" sz="23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девятиклассников на уроке английского
</a:t>
            </a:r>
            <a:endParaRPr lang="en-US" sz="2184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37512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 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когда ученик переводит каждое слово отдельно и теряет общий смысл. Лучше читать фразу целиком, искать знакомые опоры и понимать, как слова работают вместе в контексте.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09154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во временах
</a:t>
            </a:r>
            <a:pPr algn="l" indent="0" marL="0">
              <a:lnSpc>
                <a:spcPct val="115000"/>
              </a:lnSpc>
              <a:buNone/>
            </a:pPr>
            <a:r>
              <a:rPr lang="en-US" sz="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смешиваются формы, которые нужны для настоящего, прошедшего и будущего времени. Чтобы избежать ошибки, полезно сначала определить, когда происходит действие, а потом выбрать нужную грамматическую форму.
</a:t>
            </a:r>
            <a:endParaRPr lang="en-US" sz="994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435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артиклей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забывают про a, an и the, хотя они помогают точно обозначать предмет и ситуацию. При проверке предложения стоит отдельно посмотреть, нужен ли артикль перед существительным.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4575" y="19421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тихое аудирование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в аудио могут не распознаваться из-за скорости речи и непривычного произношения. Регулярное прослушивание коротких записей и повторное прослушивание помогают лучше улавливать детали.
</a:t>
            </a:r>
            <a:endParaRPr lang="en-US" sz="997" dirty="0"/>
          </a:p>
        </p:txBody>
      </p:sp>
      <p:sp>
        <p:nvSpPr>
          <p:cNvPr id="14" name="Text 6"/>
          <p:cNvSpPr txBox="1"/>
          <p:nvPr/>
        </p:nvSpPr>
        <p:spPr>
          <a:xfrm>
            <a:off x="4954575" y="313935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без 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работе ответ из одного-двух слов звучит недостаточно полно. Лучше использовать полное предложение, добавить связку и короткое пояснение, чтобы мысль была ясной и убедительной.
</a:t>
            </a:r>
            <a:endParaRPr lang="en-US" sz="10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навыков, которые делают изучение английского успешным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Reading, listening, speaking, writing, vocabulary и grammar работают как одна система. Если регулярно развивать каждый навык, ученик лучше понимает тексты, увереннее говорит и пишет более точные ответы.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2026-05-31T11:02:49Z</dcterms:created>
  <dcterms:modified xsi:type="dcterms:W3CDTF">2026-05-31T11:02:49Z</dcterms:modified>
</cp:coreProperties>
</file>