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развитие: основные понятия и темы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улучшения жизни общества через экономический рост и социальные изменения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индустриализации до цифровой экономики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прошло этапы от промышленной революции XVIII века с фабриками и железными дорогами до современного информационного общества с интернетом и технологиями.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производства: двигатель экономики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с развитой промышленностью, такие как США и Германия, обладают большей устойчивостью к кризисам благодаря разнообразию производственных секторов.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объёмов производства ведёт к развитию экономики и созданию новых рабочих мест. Например, в 2021 году промышленное производство России выросло на 5,3%.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экономики: примеры стран-лидеров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технологическое и сельское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сочетается развитие автомобилестроения, электроники и сельского хозяйства. Это обеспечивает стабильность и инновационность экономики страны.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промышленный и финансовый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развивает металлургию, машиностроение, транспорт и финансовый сектор. Такая диверсификация позволяет гибко реагировать на экономические изменения и снижать влияние кризисов.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экономическое будущее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инвестиций в инфраструктуру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Вложение средств в дороги, школы и заводы улучшает условия жизни и способствует росту экономики. В России в 2021 году инвестиции достигли 22,8 трлн рублей.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технологический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новые технологии помогают повышать производительность и внедрять инновации, что поддерживает конкурентоспособность экономики на мировой арене.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— ключевые факторы роста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технические достижения, включая интернет и робототехнику, повышают эффективность производства и качество жизни населения.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как Япония и Южная Корея вкладывают в исследования значительную часть ВВП, что стимулирует появление новых технологий и ускоряет экономику.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жизни — примеры и факты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Среднемесячный доход россиян в 2022 году составил 41 785 рублей, что отражает повышение покупательной способности и уровня жизни.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образовательных учреждений и повышение качества обучения способствует развитию человеческого капитала и экономическому росту.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здравоохранения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медицинские услуги и расширение инфраструктуры способствуют увеличению продолжительности жизни до 71,3 года в России на 2022 год.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экономического развития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человеческого развития учитывает доход, образование и ожидаемую продолжительность жизни, показывая качество жизни населения и успехи экономики.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отражает суммарную стоимость товаров и услуг, производство которых есть в стране. В 2022 году ВВП России составил 2,24 трлн долларов.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 базис прогресса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метро и электросетей облегчает повседневную жизнь, способствует росту городов и развития промышленности в регионах.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крупных проектов, например Крымского моста, улучшает связь и транспорт, повышая экономическую активность и создавая рабочие места.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экономическом развитии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экономику и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способствует развитию инфраструктуры, транспорта, сервисов и появлению новых профессий, меняя экономическую и социальную структуру стран.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урбанизации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рост городского населения сформировал современные индустриальные и постиндустриальные общества, начавшись с промышленной революции в Европе.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производительность труда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решения для складской логистики в США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применяются сложные программы для управления запасами и обработкой заказов. Это повышает эффективность работы складов и снижает ошибки, что улучшает производительность труда.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в автопроме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заводы активно используют роботов на сборочных линиях, что позволяет повысить точность и скорость производства. Благодаря этому один рабочий может производить в разы больше автомобилей за смену.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программ в развитии 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пенсионеров и малообеспеченных уменьшает бедность и социальное напряжение. Такие меры укрепляют стабильность и способствуют устойчивому развитию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программы предоставляют базовые услуги: бесплатное образование и доступную медицину. Они помогают формировать равные возможности для всех слоёв населения.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взаимосвязь экономик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 мировой центр электроники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экспортирует миллиарды электроники в разные страны, укрепляя свои позиции на мировом рынке. Это способствует развитию производства и привлечению иностранных инвестиций.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мировой рынок программного обеспечения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 являются лидерами в разработке софта, поставляя инновационные решения по всему миру. Это поддерживает высокие доходы и развитие технологий в стране.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нефтепродуктов из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играет важную роль на энергетическом рынке, экспортируя нефть и нефтепродукты на сотни миллиардов долларов. Эти доходы влияют на экономическую устойчивость страны.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новейших технологий и инноваций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инновации охватывают биотехнологии с новыми лекарствами, финтех для бесконтактных платежей и экотехнологии, использующие энергию солнца и ветра для чистого производства.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трансформировал сервисы — появилась возможность удалённого обучения и онлайн-банкинга. В России к 2022 году 85% населения активно пользуются интернетом для повседневных задач.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образования в экономическом развитии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фундамент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университеты обучают основам наук и развивают навыки, необходимые в современной жизни. Высокий уровень грамотности в России — залог дальнейшего прогресса.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 для современной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вузы внедряют цифровые курсы, готовя специалистов IT, инженеров и врачей. Востребованность таких профессий постоянно растёт на рынке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кризисы: причины и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2008 году мировой кризис снизил ВВП многих стран, включая Россию. Пандемия COVID-19 в 2020 году привела к уменьшению глобального ВВП на 3,5%, затронув все экономики.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провоцируют спад производства и рост безработицы, как это было в Великой депрессии с 25% безработных в США. Они оказывают сильное влияние на жизнь миллионов людей.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экономического развития в мире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технологиям и образованию сильно зависит от экономического положения стран. Это влияет на их возможности развития и интеграции в мировую экономику.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разделён на развитые и развивающиеся страны. Например, ВВП на душу населения США составляет 76 400 долларов, а Индии — 2 389, что отражает разрыв в уровне жизни и ресурсах.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развитие: цели и мировые инициативы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CO2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страны активно сокращают углеродные выбросы, переходя на возобновляемые источники энергии и развивая экологичные технологии.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 ООН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сформулировала 17 целей, включая борьбу с бедностью и качественное образование. Эти задачи помогают странам работать над улучшением жизни и сохранением природы.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велотранспорта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велосипедов растёт в городах как экологичный и здоровый способ передвижения. Внедрение велодорожек улучшает качество жизни и снижает загрязнение воздуха.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зелёной энергетики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ветровые электростанции становятся важными источниками энергии. Они способствуют снижению зависимости от ископаемых ресурсов и поддерживают устойчивость экономики.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тенденции и перспективы развития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значение знаний и инноваций, а новые специальности, например, разработчик приложений и менеджер по экотехнологиям, становятся востребованными в современном обществе.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охватывает всё больше сфер — от работы до образования. Удалённые профессии и экологичные производства набирают популярность среди молодёжи.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экономического развития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воздействует на общество через инвестиции, образование и инновации. Это сложный процесс, формирующий наше будущее и открывающий новые возможности для всех.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2026-05-10T23:00:43Z</dcterms:created>
  <dcterms:modified xsi:type="dcterms:W3CDTF">2026-05-10T23:00:43Z</dcterms:modified>
</cp:coreProperties>
</file>