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вкусный путь от грядки до тарелки.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мы едим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растения сопровождают человека тысячи лет. Они дают нам энергию, витамины, воду и клетчатку, а ещё делают еду яркой, вкусной и разнообразной каждый день.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 нашей тарелке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Овощи: еда с огорода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гости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Капуста, морковь, свёкла, огурец и помидор часто появляются в салатах, супах и гарнирах. Это знакомые овощи, которые легко узнать по форме, цвету и вкусу.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овощах много воды, поэтому они кажутся свежими и хрустящими. Особенно это заметно у огурца и помидора, которые приятно освежают в жаркий день.
</a:t>
            </a:r>
            <a:endParaRPr lang="en-US" sz="109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овощей мы едим корень, у других — листья или плод. Поэтому морковь, капуста и помидор выглядят совсем по-разному, хотя все они бывают на нашем столе.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простота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легко добавлять к обеду и ужину. Они помогают сделать блюдо не только вкуснее, но и интереснее по цвету, как будто тарелка улыбается.
</a:t>
            </a:r>
            <a:endParaRPr lang="en-US" sz="11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дары сада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с ароматом лета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груши и бананы часто лежат в корзине на кухне и ждут своего часа. Их удобно взять на перекус, а спелый аромат сразу напоминает о саде и солнечном дне.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для десерта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Клубника, малина и виноград любят появляться на столе рядом с садом и деревьями. Они сладкие и сочные, поэтому особенно хороши на десерт и в красивых летних блюдах.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Злаки: растения, из которых делают хлеб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злаков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рожь, овёс, рис и кукуруза относятся к злакам. Главная часть этих растений — зёрна, потому что именно они становятся пищей для людей.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 к муке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зёрна перемалывают в муку. Из неё потом пекут хлеб, булочки и лепёшки, а ещё готовят каши, которые любят на завтрак.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помогают надолго почувствовать сытость. Поэтому блюда из них часто стоят на столе утром, днём и вечером, словно маленькие помощники для голодного животика.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многих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из злаков готовят свои любимые блюда. Но везде они остаются важной частью питания, потому что их легко выращивать и удобно хранить.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Бобовые: маленькие, но очень сытные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 стручках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Горох, фасоль, чечевица и нут растут в стручках, будто в маленьких коробочках. Внутри прячутся семена, которые потом собирают и используют в еде.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Сытный обед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помогают быстро наесться и долго не чувствовать голод. Поэтому их часто добавляют в супы, пюре, каши и разные домашние блюда.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наполнение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бобовых есть вещества, которые делают пищу питательной. Они хорошо подходят для обеда, когда нужно немного подкрепиться и снова отправляться играть.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Гороховый суп, фасолевое пюре и чечевичная каша знакомы многим семьям. Бобовые могут быть простыми, но они никогда не скучные.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растений мы едим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моркови и свёклы растут под землёй, но именно они становятся вкусной едой. Такие овощи особенно удобно готовить в супах, салатах и запеканках.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обед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салата и шпината — это тоже еда. Они нежные, зелёные и быстро попадают на тарелку, словно сразу просятся в салат.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 побеги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сельдерея и части брокколи тоже съедобны. Они помогают человеку понять, что у растения вкусной может быть не только верхушка или плод.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Помидор, огурец, яблоко и семечки — это разные части растений, которые мы едим. У каждого растения свой вкусный секрет, и это очень интересно.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73383" y="2431590"/>
            <a:ext cx="17325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растительная еда полезна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Злаки, фрукты и овощи помогают нам бегать, прыгать и учиться. Они дают телу силы, чтобы хватило и на уроки, и на игры.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помогают организму работать правильно и защищают его. Если есть разные растения, тело получает больше полезных веществ.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пищеварению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есть во многих овощах, фруктах и злаках. Она помогает животу работать спокойно и без капризов, как хороший помощник внутри.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Утоляет жажду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растительных продуктах есть вода. Поэтому сочные овощи и фрукты помогают освежиться, особенно когда хочется пить.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становится едой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в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семя попадает в почву и начинает прорастать. Из него появляется маленький росток, который постепенно тянется к солнцу.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растение становится выше и крепче. Оно распускает листья, цветёт и готовится подарить людям плоды или семена.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плоды созревают, их собирают с поля, сада или огорода. После этого овощи и фрукты аккуратно моют и сортируют.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урожай везут в магазин, а оттуда — домой. И только после этого вкусная еда оказывается на нашей тарелке.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яблока от сада до тарелки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яблоко проходит путь от семечка до обеда.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перенос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садится на цветок и собирает сладкий нектар. На её лапках остаётся пыльца, и затем она переносит её на другой цветок. Так растение может завязать плод, а сад наполняется яблоками и другими дарами.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на огороде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и другие насекомые тоже трудятся без отдыха. Они летают от цветка к цветку, будто маленькие почтальоны, и помогают огурцам, тыквам и яблоням дать больше плодов. Без них урожай был бы заметно скромнее.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цветы помогают урожаю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с кашей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риса, овса или гречки варят кашу, которая хорошо подходит для начала дня. Она согревает, надолго даёт сытость и может быть сладкой или солёной.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в обеде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морковь, томаты и горох часто попадают в супы, пюре и соусы. Такие блюда получаются вкусными, яркими и помогают сделать обед более полезным.
</a:t>
            </a:r>
            <a:endParaRPr lang="en-US" sz="964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на перекус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груши, бананы и ягоды удобно брать с собой в школу или на прогулку. Они подходят для быстрого перекуса и часто заменяют сладости.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Салаты и десерты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делают не только обычные блюда, но и угощения. Фруктовый салат, овощная закуска или ягодный десерт могут украсить даже праздничный стол.
</a:t>
            </a:r>
            <a:endParaRPr lang="en-US" sz="973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блюда делают из растений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дают людям много питательных продуктов: они хранят запас масла, белка или крахмала и помогают растениям продолжать жизнь.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6 000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растений люди используют в пищу во всём мире.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The State of the World’s Biodiversity for Food and Agriculture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 и каши из зёрен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превращаются в кашу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зёрнышки гречки, овса, пшена и риса собирают, очищают и готовят. В кастрюле они становятся кашей, которая помогает надолго не проголодаться и хорошо подходит для завтрака или ужина.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Колосья и миски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увидеть колосья, мешочки с крупой и тёплые миски с кашей. Так легко понять, что привычная еда начинается в поле, где растут злаки, а потом попадает на кухню.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53800" y="3135641"/>
            <a:ext cx="2205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растут в разных странах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Бананам нужно много тепла и света, поэтому они хорошо растут в жарких странах. Там растения получают достаточно солнца и быстро набирают сочную мякоть.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риса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любит влажные поля и много воды. Именно поэтому его выращивают там, где можно часто поливать растения и заботливо следить за ними.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Картофелю подходит более прохладная почва. Он хорошо растёт там, где лето не слишком жаркое, и даёт людям сытные клубни для разных блюд.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растительную еду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Моем перед едой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нужно тщательно мыть, чтобы смыть землю и пыль. Это простое правило помогает сделать еду чище и безопаснее.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Храним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лучше складывать так, чтобы они не мялись и не царапались. Тогда яблоки, помидоры и ягоды дольше остаются свежими и вкусными.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Уважительно относимся к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каждым овощем и фруктом стоит работа многих людей. Когда мы бережём продукты, мы показываем, что ценим их труд и природу.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ровно сколько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брать слишком много сразу, часть урожая не успеет испортиться. Так меньше еды выбрасывается, а труд людей не пропадает зря.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лук рядом с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маленьком горшке на подоконнике может расти зелёный лук. Ему хватает света, если окно хорошо освещено, а вода помогает быстро выпускать свежие зелёные перья для супа или бутерброда.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Салат, укроп и петрушка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Укроп, петрушка и салат тоже любят заботу и чистую землю. Если поливать их вовремя и ставить ближе к солнцу, на кухне появляется свой маленький огород, почти как на грядке.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на подоконнике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съедобных растениях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Помидор — это плод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привыкли считать помидор овощем, но с точки зрения ботаники это плод. Он вырастает из цветка и хранит внутри семена, как и многие другие плоды.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Огурец тоже плод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Огурец формируется после цветения, поэтому тоже относится к плодам. На грядке он висит на плети, а в салате кажется обычным овощем.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прячется в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Съедобная часть моркови — это корень. Он растёт под землёй и накапливает запас питательных веществ, поэтому морковь получается сочной и яркой.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клубники семена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клубники маленькие семена находятся не внутри, а на поверхности. Из-за этого она выглядит особенно необычно и сразу привлекает внимание.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Салат, яблоко, морковь, каша и гороховый суп показывают, как много разных растений можно съесть за день.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 из растений может спокойно поместиться в одном дневном меню.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 меню на слайде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людей каждый день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щедро делятся с нами вкусом, пользой и силой. Из них получается сытный и красивый стол, а каждый приём пищи напоминает, как важны зелёные помощники 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2026-05-25T23:25:34Z</dcterms:created>
  <dcterms:modified xsi:type="dcterms:W3CDTF">2026-05-25T23:25:34Z</dcterms:modified>
</cp:coreProperties>
</file>