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Тридцатилетней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религиозные споры и борьба держав изменили Европу.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оказалась втянута в большую войну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Европа раскололась на католиков и протестантов. В Священной Римской империи правители многих земель не подчинялись императору полностью, а соседние державы вмешивались ради выгоды, союзников и влияния.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система государств в начале XVII века
</a:t>
            </a:r>
            <a:endParaRPr lang="en-US" sz="232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сохраняла огромные владения, сильный флот и опытную армию. Ее влияние распространялось далеко за пределы Пиренейского полуострова, поэтому она оставалась одной из главных сил европейской политики.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в Центральной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Австрийские Габсбурги контролировали важные земли в центре континента и опирались на авторитет императора. Однако в германских землях их власть постоянно ограничивали местные князья.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постепенно усиливала королевскую власть и стремилась не допустить окружения со стороны Габсбургов. Поэтому французская политика все чаще строилась на расчете, а не только на вере.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Англии и Нидерландов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Нидерланды развивали торговлю, флот и связи с заморскими территориями. Их интересы были связаны с морскими путями, деньгами и доступом к рынкам, а не только с религией.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Раздробленные германские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германских государств не существовало единого центра силы. Княжества, города и владения часто действовали самостоятельно, из-за чего конфликт там мог быстро разрастись и затянуться.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05971"/>
            <a:ext cx="3982500" cy="2219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конфликта и их цели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государства вступали в войну, исходя не только из веры, но и из политических интересов.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 был важен, но государства часто выбирали сторону ради территории, безопасности и усиления своего влияния.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Европы конца XVI — начала XVII века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империя: раздробленность и слабая власть императора
</a:t>
            </a:r>
            <a:endParaRPr lang="en-US" sz="1772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состояла из княжеств, епископств и свободных городов. У каждого правителя были свои интересы, поэтому единая политика складывалась с трудом и часто нарушалась.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власть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не мог просто приказать всем подчиниться. Местные правители защищали свои права и опасались потери самостоятельности, из-за чего центральная власть оставалась слабой.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Богемия как очаг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Богемии, а также в Саксонии, Баварии и Рейнской области позже развернулись первые важные события войны. Эти земли стали ключевыми для военных походов.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государстве много самостоятельных центров силы, спор быстро превращается в большой конфликт. Любое восстание здесь могло привлечь соседей и выйти за пределы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местный конфликт превратился в общеевропейскую войну
</a:t>
            </a:r>
            <a:endParaRPr lang="en-US" sz="199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Пражской дефенестрации до вмешательства ведущих держав Европы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мая 1618 года
</a:t>
            </a:r>
            <a:endParaRPr lang="en-US" sz="5927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Праге произошёл открытый разрыв между чешскими дворянами и властью Габсбургов.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стал символом начала Богемского восстания, которое быстро превратилось в первый этап Тридцатилетней войны.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Тридцатилетней войны; Пражская дефенестрация, 1618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Тридцатилетней войны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1618–1620: богемско-пфальцский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начался в пределах империи: восстание в Богемии, борьба за власть и первые крупные военные столкновения определили начальный ход войны.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войну вмешалась Дания, пытаясь поддержать протестантов и укрепить свои позиции в Северной Германии, но потерпела поражение.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1625–1629: датский этап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1630–1635: шведский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привела более сильную и подвижную армию, добилась важных побед и изменила соотношение сил в пользу протестантов.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Франции война стала прежде всего борьбой за политическое равновесие в Европе и завершилась Вестфальским миром.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1635–1648: франко-шведский этап
</a:t>
            </a:r>
            <a:endParaRPr lang="en-US" sz="958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участников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союз расширял конфликт и делал его всё менее похожим на местное восстание в германских землях.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участников росло постепенно, что показывает переход от внутреннего спора к общеевропейской войне.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этапам Тридцатилетней войны, годы 1618–1648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Дания: первое крупное внешнее вмешательство
</a:t>
            </a:r>
            <a:endParaRPr lang="en-US" sz="2637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Кристиан IV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Датский король решил поддержать протестантов и укрепить влияние своей страны в Северной Германии, рассчитывая на более сильные позиции в регионе.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неудачи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Дании столкнулись с силами императора и полководца Тилли и потерпели поражение. Это показало, что вмешательство будет стоить очень дорого.
</a:t>
            </a:r>
            <a:endParaRPr lang="en-US" sz="1323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Любекский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миру 1629 года Дания вышла из войны без больших территориальных потерь. Однако ожидаемого усиления она не получила и потеряла влияние.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Датское вмешательство стало первым крупным примером того, как в конфликт начали втягиваться внешние европейские державы, а не только стороны внутри империи.
</a:t>
            </a:r>
            <a:endParaRPr lang="en-US" sz="1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 победы Густава II Адольфа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 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1630 году шведская армия высадилась на побережье Германии и сразу стала важной силой войны. Король Густав II Адольф вошёл в конфликт как защитник протестантов и соперник Габсбургов.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военная тактика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 король сделал армию более подвижной: усилил роль артиллерии, сократил тяжеловесные построения и стал использовать быстрые манёвры. Это помогало побеждать более медлительные войска противника.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Брейтенфельд —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Брейтенфельде в 1631 году показала, что шведы способны разбить имперские силы в крупном сражении. После этого протестантские государства получили надежду на успех и новых союзников.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Швеции расширили её позиции в Северной Германии и на Балтике. Страна стала одним из главных игроков войны, а имя Густава II Адольфа превратилось в символ военной реформы.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 король сам возглавлял войска и стремился сделать армию быстрее и сильнее. Он сочетал дисциплину, манёвренность и артиллерию, поэтому его походы воспринимались как пример новой военной эпохи.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Густав II Адольф: король на поле боя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Валленштейн строил войну вокруг большой наёмной армии, которую нужно было постоянно снабжать и оплачивать. Его успех зависел не только от храбрости солдат, но и от строгой организации, денег и порядка.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Валленштейн: сила наёмной армии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полководца, два стиля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затянулась на три десятилетия
</a:t>
            </a:r>
            <a:endParaRPr lang="en-US" sz="277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не прекращалась, потому что ни одна сторона не могла быстро добиться решающего перевеса. Опустошённые земли и наёмные войска постоянно подталкивали государства к новым кампаниям.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тормозами мира стали огромные расходы и разрушенная экономика: война сама поддерживала себя, вынуждая участников сражаться дальше.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Тридцатилетней войне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вступает в войну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страна против Габсбургов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Франция оставалась католической державой, её правительство не хотело усиления Испании и австрийских Габсбургов. Поэтому в 1635 году Франция открыто вступила в войну против 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политика была направлена на сохранение равновесия сил в Европе. Ослабление Габсбургов должно было защитить интересы Франции и предотвратить их доминирование на континенте.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характер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Франции конфликт ещё меньше зависел от религии. Теперь на первый план вышли союзы, территории и государственные интересы, а война стала общеевропейским спором за 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Тридцатилетней войны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крупное сражение влияло не только на фронт, но и на политический вес держав. Победы поочерёдно усиливали то одну, то другую сторону.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основных сражений Тридцатилетней войны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крупных побед несколько раз меняли ход войны и влияли на положение основных участников.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 для населения Германии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и деревни были сожжены или разорены. Жители теряли жильё, а целые районы надолго оставались без привычной мирной жизни и защиты.
</a:t>
            </a:r>
            <a:endParaRPr lang="en-US" sz="124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Опустевшие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боёв и поборов крестьяне не могли обрабатывать землю. Поля забрасывали, урожай падал, и это усиливало нехватку пищи в пострадавших областях.
</a:t>
            </a:r>
            <a:endParaRPr lang="en-US" sz="131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болезни
</a:t>
            </a:r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походы, голод и эпидемии уносили множество жизней. Люди слабели, а болезни распространялись быстрее там, где не хватало еды и нормальных условий.
</a:t>
            </a:r>
            <a:endParaRPr lang="en-US" sz="131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достатка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 сокращались, потому что дороги становились опасными, а города беднели. Многие семьи лишались заработка и не могли восстановить своё хозяйство.
</a:t>
            </a:r>
            <a:endParaRPr lang="en-US" sz="12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хозяйства и городов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особенно быстро шло там, где через земли проходили армии и сборщики поборов. Это нарушало обычную жизнь даже в удалённых городах и деревнях.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пострадали торговля и города: без безопасности и дорог хозяйство не могло работать нормально, а восстановление заняло многие годы.
</a:t>
            </a:r>
            <a:endParaRPr lang="en-US" sz="1552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последствиям Тридцатилетней войны в германских землях
</a:t>
            </a:r>
            <a:endParaRPr lang="en-US" sz="134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в двух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подписали в Мюнстере и Оснабрюке. Такое разделение переговоров показывало, насколько сложным стал конфликт и сколько сторон пришлось учитывать при его завершении.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новых прав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укрепил права немецких князей и признал независимость Нидерландов и Швейцарии. Это означало, что европейские государства становились более самостоятельными.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закрепили равновесие между католиками и протестантами. После столь долгой войны это помогло снизить опасность новых крупных религиозных столкновений в Европе.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завершил Тридцатилетнюю войну и стал важной вехой международных отношений. Теперь всё большее значение имели границы, договоры и интересы государств, а не только вера.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Вестфальский мир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мирные договоры 1648 года изменили устройство Европы и соотношение сил между государствами.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изменила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началась как религиозный спор, но завершилась как борьба государств за влияние. После 1648 года Европа всё больше строилась на самостоятельности стран, договорах и поиске равновесия сил.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2026-06-02T06:39:59Z</dcterms:created>
  <dcterms:modified xsi:type="dcterms:W3CDTF">2026-06-02T06:39:59Z</dcterms:modified>
</cp:coreProperties>
</file>