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называют живой планетой?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единая система жизни, где всё связано.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природа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изучает воздух, воду, камни, почвы и живые организмы, а также их связи. Планета кажется «живой», потому что всё в ней движется, меняется и влияет друг на друга.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сферы Земли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сферы образуют единую природную систему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планеты связаны обменом веществом, теплом и влагой; изменение одной сферы быстро отражается на других.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природной системы Земли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воздух, погода и защита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воздушная оболочка Земли. Она содержит газы, необходимые для жизни, удерживает часть тепла и смягчает резкие перепады температуры между днём и ночью.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тропосферы находится стратосфера, где расположен озоновый слой. Он ослабляет действие ультрафиолетового излучения и помогает защищать живые организмы от его вредного влияния.
</a:t>
            </a:r>
            <a:endParaRPr lang="en-US" sz="750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атмосферы на Земле не было бы привычной жизни. Она помогает сохранять воду в жидком состоянии и делает условия на планете более устойчивыми.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рождается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атмосферы, тропосфера, отвечает за облака, ветер и осадки. Именно здесь формируется погода, которую мы наблюдаем каждый день.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краткосрочные и долгосрочные изменения состояния атмосферы на 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текущие условия, а климат — их многолетний характер в конкретной местности.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курса географии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воды, движимого солнечным теплом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вся вода планеты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большую часть поверхности Земли и накапливают основную массу её воды. Они также влияют на распределение тепла и формирование погоды у берегов.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реки и озёра важны для людей и природы. Они дают воду, поддерживают жизнь организмов и служат путями для транспорта и хозяйственной деятельности.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подземные воды — скрытые запасы гидросферы. Они особенно важны там, где поверхностной воды мало, и помогают сохранять водный баланс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камни, почва и движение плит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кору, горные породы, минералы и верхнюю часть мантии. Это твёрдая основа планеты, на которой формируются рельеф и почвы.
</a:t>
            </a:r>
            <a:endParaRPr lang="en-US" sz="1113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появляется очень медленно: горные породы постепенно разрушаются, а к ним добавляются остатки растений, животных и микроорганизмов. Этот процесс занимает сотни и тысячи лет.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меняет поверхность Земли. При их столкновении образуются горы, а при разломах и смещениях могут возникать землетрясения и вулканы.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даёт человеку полезные ископаемые и пространство для жизни. Поэтому важно использовать её ресурсы бережно, не разрушая почву и природные ландшафты.
</a:t>
            </a:r>
            <a:endParaRPr lang="en-US" sz="971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биосферы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свет, воду и углекислый газ, чтобы создавать пищу. Они — основа многих цепей питания и главный источник кислорода в 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зависят от готовой пищи, воды и убежищ. Они расселяют семена, участвуют в опылении и помогают поддерживать равновесие в природных сообществах.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отмершие остатки организмов. Благодаря им вещества возвращаются в почву и снова становятся доступными для растений.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 другие сообщества живых организмов существуют только вместе со средой. Если меняется вода, воздух или почва, меняется и сама биосфера.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кто что делает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веществ в экосистеме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связи: кто кого ест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путь энергии от Солнца через растения к животным. На каждом звене часть энергии расходуется на жизнь организма, поэтому цепи обычно короткие и зависят от равновесия в природе.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простой цепи трава служит пищей кузнечику, кузнечика ест лягушка, а лягушку — цапля. Такой пример помогает увидеть, как один организм связан с другим через питание.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цепи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одно звено, страдают все участники цепи. Меньше травы — меньше кузнечиков; меньше кузнечиков — труднее выжить лягушкам и птицам, которые ими питаются.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чаще встречаются не отдельные цепи, а пищевые сети. Один вид может иметь несколько источников пищи и несколько врагов, поэтому экосистема становится сложнее и устойчивее.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помогает увидеть, как климат и количество влаги определяют внешний вид территории и состав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тепла и влаги, тем богаче растительность; при нехватке влаги или тепла растения становятся ниже и реже.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естествознания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разнообразие видов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экосистеме, тем больше у неё «запасных вариантов» на случай засухи, холода или болезни. Это помогает природе сохранять равновесие.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роли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свою роль: одни опыляют растения, другие поедают вредителей, третьи разлагают остатки. Если роль исчезает, нарушается работа всей природной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даже небольшого вида может повлиять на многих соседей по цепям питания. Поэтому охрана редких животных и растений важна не только для красоты, но и для устойчивости природы.
</a:t>
            </a:r>
            <a:endParaRPr lang="en-US" sz="916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школы можно заметить множество видов: воробьёв, муравьёв, травы, деревья, мхи. Такой список показывает детям, что разнообразие уже рядом и его легко наблюдать.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335661"/>
            <a:ext cx="4332300" cy="1038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бережное использование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ресурсы природа может восполнять, а другие образуются очень долго или почти не восстанавливаются.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особенно важно для невозобновляемых ресурсов, а возобновляемые нужно защищать от загрязнения и чрезмерного расхода.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естествознания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опасных явлений связаны с внутренними процессами Земли и погодными условиями.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климат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есть в атмосфере всегда, но их избыток усиливает удержание тепла. На вклад в изменение климата влияют разные источники энергии и 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связаны с получением энергии и использованием топлива, поэтому сокращение выбросов требует экономии энергии и более чистых технологий.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 Synthesis Report,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машины и печи выделяют в воздух газовые примеси и мелкие частицы. Это ухудшает качество воздуха, влияет на здоровье людей и состояние растений вокруг городов.
</a:t>
            </a:r>
            <a:endParaRPr lang="en-US" sz="1029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Стоки, мусор и нефтепродукты попадают в реки и озёра, а затем могут оказаться в океане. Вода становится менее пригодной для жизни организмов и использования человеком.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вырубают, животные теряют убежища и источники пищи, а почва становится более уязвимой. Без корней деревьев сильнее размывают её дожди и ветер.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разрушение растительного покрова меняют природные процессы медленнее, но надолго. Мусор накапливается, а истощённая почва хуже удерживает воду и питательные вещества.
</a:t>
            </a:r>
            <a:endParaRPr lang="en-US" sz="928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природу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охраняют места, где растения и животные могут жить почти без вмешательства человека. Это особенно важно для редких и уязвимых видов.
</a:t>
            </a:r>
            <a:endParaRPr lang="en-US" sz="1189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помогает отправить бумагу, металл, стекло и пластик на переработку. Тогда меньше мусора попадает на свалки, в почву и водоёмы.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отказ от одноразового пластика улучшают воздух, уменьшают мусор и помогают городам и дворам становиться удобнее для людей и животных.
</a:t>
            </a:r>
            <a:endParaRPr lang="en-US" sz="1189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уменьшает расход природных ресурсов и сокращает загрязнение, связанное с их добычей и производством. Простые привычки дают заметный общий эффект.
</a:t>
            </a:r>
            <a:endParaRPr lang="en-US" sz="11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проверка знаний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помогает применить знания на практике, а короткий квиз проверяет, как хорошо вы понимаете основные понятия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что тема усвоена, если ученик умеет связывать природные процессы, живые организмы и действия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повторения по теме «Природа Земли»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природа Земли в наших руках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это единая и взаимосвязанная система, где воздух, вода, породы и живые организмы зависят друг от друга. Сохраняя ресурсы и виды, мы сохраняем собственное будущее.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2026-07-26T18:43:14Z</dcterms:created>
  <dcterms:modified xsi:type="dcterms:W3CDTF">2026-07-26T18:43:14Z</dcterms:modified>
</cp:coreProperties>
</file>