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 и стихотворение «О, как убийственно мы любим...»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история любви, вины и душевной боли у Тютчева.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его личная лирика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Иванович Тютчев был не только дипломатом, но и тонким поэтом, умевшим говорить о чувствах очень глубоко. Его личная жизнь стала основой для стихов, где любовь соединяется с болью, осуждением и внутренним выбором.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связан с Еленой Александровной Денисьевой — близким человеком поэта и матерью его детей. Именно эта личная история стала источником сильных и откровенных стихотворений.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XIX века их связь считалась нарушением норм и вызывала осуждение. Для Тютчева это было не только личной драмой, но и постоянным чувством вины.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пережитого выросла особая лирика: очень искренняя, напряжённая и психологически точная. В ней частная история превращается в серьёзный разговор о любви и ответственности.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посвящён «денисьевский цикл»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любовь, которая не приносит счастья, а причиняет боль. Тютчев показывает, что сильное чувство может стать тяжёлым испытанием для обоих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видит в любви не только радость, но и ревность, непонимание, страдание. Поэтому чувство в тексте звучит как источник внутреннего надлома.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заставляет задуматься: любовь может возвышать человека, но может и ранить его. У Тютчева она показана как сложное и опасное переживание.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конфликт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строится между силой любви и её разрушительными последствиями. Чем сильнее чувство, тем глубже боль, если в отношениях появляется обида и отчуждение.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понимает, что любовь способна лишить человека покоя и внутренней устойчивости. Вместо гармонии она оставляет душевную травму и ощущение пустоты.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важная мысль стихотворения: к чувствам нужно относиться бережно. Иначе любовь перестаёт быть светлым чувством и становится причиной трагедии.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признания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открывается резким, болезненным чувством. С первых строк слышны горечь и потрясение, словно герой не может сдержать внутреннюю боль.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страдания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переживание становится сильнее. В тексте усиливаются мотивы вины, душевного разлада и невозможности вернуть утраченное спокойствие.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трагедии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приходит к тяжёлому пониманию: любовь не принесла счастья, а стала причиной страдания. Это уже не мгновенное чувство, а вывод о пережитом.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итог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звучит горькое осмысление случившегося. Композиция приводит читателя от эмоционального взрыва к трагическому нравственному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 и не прячет свою боль. Его речь звучит как честное признание человека, который пережил тяжёлую внутреннюю драму.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пытается оправдать себя и ясно понимает свою причастность к случившемуся. Поэтому в его словах слышны не только страдание, но и ответственность.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делает стихотворение особенно личным. Герой не спорит с чувствами, а будто подводит горький итог тому, что произошло между ним и любимой.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Возлюбленная показана как человек, который страдает и остаётся без защиты. В её образе подчёркнуты одиночество, уязвимость и внутренняя чистота.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не даёт ей громкой речи, но через лирическое чувство становится ясно, что именно она особенно тяжело переносит боль и осуждение.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вызывает сочувствие и усиливает трагизм стихотворения. Читатель видит, что любовь ранит не только героя, но и женщину, которой он дорог.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возлюбленной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425" y="2097284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425" y="2801706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связана не с радостью, а с душевной болью. Этот мотив проходит через весь текст и задаёт его трагический тон.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чувствует личную ответственность за произошедшее. Мотив вины делает стихотворение исповедальным и очень искренним.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с любимым человеком герои остаются внутренне одинокими. Это усиливает ощущение разобщённости и непонимания.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Осуждение общества превращает личное чувство в мучительное переживание. Стыд становится частью трагедии и усложняет отношения.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показана как сила, которой трудно противостоять. Она воспринимается не как счастье, а как рок, меняющий судьбу человека.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Роковая любовь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этих чувств, в тексте слышны горечь и внутреннее напряжение, которые усиливают исповедальный тон.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доминанты стихотворения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 и вина составляют основу настроения; любовь в стихотворении показана через боль и сожаление.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Ф. И. Тютчева «О, как убийственно мы любим...»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восклицания передают предельное напряжение чувства: речь звучит как крик боли, а не спокойное размышление, поэтому читатель сразу ощущает трагизм переживания.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внутреннюю навязчивость мысли. Герой словно возвращается к одному и тому же выводу, не может освободиться от воспоминаний и чувства утраты.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помогают показать разрыв между любовью и страданием. Тёплое чувство в тексте соседствует с холодом вины, стыда и душевного опустошения.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эмоционально окрашенные слова делают переживание зримым. Благодаря им стихотворение воспринимается как живое признание человека, пережившего тяжёлую личную драму.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«убийственно» сразу задаёт трагический тон и показывает, что любовь у Тютчева не просто сильна, а по-настоящему разрушительна для души.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и ключевая лексика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слова с тяжёлой эмоциональной окраской: «мученье», «рок», «страданье», «слёзы». Они создают ощущение боли и безысходности.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стыда и вины делает переживание особенно личным. Герой не только страдает, но и осознаёт нравственную ответственность за случившееся.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увидеть в стихотворении не бытовую ссору, а глубокую трагедию, где чувство приносит внутренний надлом и потерю покоя.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чувства к трагическому осознанию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переживание в лирике Тютчева развивается от любви к раскаянию и горькому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ответственности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заставляет задуматься, кто виноват в любви, которая приносит боль. Тютчев показывает, что страдание возникает не по одной причине, а из нескольких связанных обстоятельств.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чувства героев влияет не только их личный выбор, но и давление общества. Осуждение окружающих делает переживание ещё тяжелее и усиливает внутренний разлад.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даёт простого ответа и именно поэтому текст звучит честно. Вопрос ответственности превращает личную историю в важный нравственный разговор о человеке и его поступках.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стихотворения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Тютчев, стихотворение «О, как убийственно мы любим...», 1851 год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повторить главное о произведении.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объединяет личную драму и глубокий нравственный смысл, поэтому особенно важно для анализа лирики XIX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Тютчева и эпоха XIX века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его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 жил в 1803–1873 годах и был не только поэтом, но и дипломатом. Его лирика особенно точно передаёт внутренний мир человека и силу чувства.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 иллюстрации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подойдут портрет поэта, детали старинного салона, книги и одежда XIX века. Такие элементы помогают почувствовать атмосферу эпохи и историческую дистанцию.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реальная биография поэта становится основой сильного художественного произведения. Это помогает понять связь между жизнью автора и его лирикой.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замечать, как через небольшой объём можно передать сложные чувства: любовь, вину, раскаяние и внутреннюю боль. В этом сила поэзии.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школьники учатся видеть, как слова, интонация и образы раскрывают психологию героя. Поэтому произведение полезно для развития внимательного чтения.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изучают в школе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чувства звучат в тексте особенно сильно, а какие остаются на втором плане.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чувств в стихотворении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тяжёлые эмоции, поэтому стихотворение воспринимается прежде всего как трагическое признание.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лексики и эмоционального строя стихотворения «О, как убийственно мы любим...»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для анализа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раскрывает любовь как чувство, которое может не только вдохновлять, но и разрушать человека, если оно связано с болью, ревностью и осуждением.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соединяются личная исповедь, философское размышление и точное изображение человеческих переживаний, поэтому он звучит очень глубоко и убедительно.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скрывает вины и ответственности, а это делает стихотворение нравственно значимым. Читатель видит не оправдание, а честное признание.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искренности, психологической правды и сильных образов делает произведение важной частью русской поэзии XIX века и ценным для школьного анализа.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о любви, которая ранит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«О, как убийственно мы любим...» показывает, что сильное чувство может стать испытанием для сердца и совести. Тютчев превращает личную драму в глубокий поэтический вывод.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2026-05-22T21:24:34Z</dcterms:created>
  <dcterms:modified xsi:type="dcterms:W3CDTF">2026-05-22T21:24:34Z</dcterms:modified>
</cp:coreProperties>
</file>