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Пресса: газеты, журналы и онлайн-новости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 лексику прессы, её жанры и роль в современном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2265" y="1245327"/>
            <a:ext cx="3100864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пресса важна каждый день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 рассказывает о событиях рядом и далеко, помогает следить за новостями, спортом, наукой и культурой. На уроке английского это ещё и удобный способ учить новую лексику и понимать особый язык заголовков, статей и мнений.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75618"/>
            <a:ext cx="481766" cy="4282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75618"/>
            <a:ext cx="481766" cy="428237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прессы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быстро сообщают о главных событиях, публикуют новости, репортажи и краткие комментарии. Они рассчитаны на широкую аудиторию и обычно помогают читателю быть в курсе текущих дел.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выходят реже, но дают больше подробностей. В них печатают большие статьи, интервью, обзоры и тематические подборки для читателей с определёнными интересами.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Новостные сайты и электронные версии изданий обновляются очень быстро. Они удобны для срочных сообщений, часто включают ссылки, видео и возможность читать материалы в любое время.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пресса должна передавать проверенную информацию ясно, точно и без искажений. Поэтому важны факты, точные формулировки и внимательная работа редакции.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как классический вид прессы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выпуска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могут выходить ежедневно, раз в неделю или реже. Это зависит от того, как быстро нужно сообщать новости и насколько подробно издание освещает события.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полосе обычно есть крупный заголовок, фотография, короткий вступительный абзац, колонки и подписи к изображениям. Такая композиция сразу привлекает внимание читателя.
</a:t>
            </a:r>
            <a:endParaRPr lang="en-US" sz="1304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 бывают национальными и местными, а также таблоидами и более серьёзными broadsheet-изданиями. Их стиль и подача материала заметно отличаются.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 объявления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газетах часто встречаются adverts и короткие сообщения для читателей. Они помогают изданию привлекать внимание к товарам, услугам и событиям.
</a:t>
            </a:r>
            <a:endParaRPr lang="en-US" sz="13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и их особенности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Тематика для 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детские, научные, модные, спортивные и подростковые журналы. Каждый из них обращён к своей аудитории и подбирает материалы по теме.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интервью и обзоров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журналах часто публикуют интервью, reviews и специальные подборки. Такой формат позволяет глубже раскрыть тему и показать разные точки зрения.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более развернутый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журналов обычно описательный и выразительный. Авторы используют больше деталей, сравнения и пояснения, чем в коротких новостных сообщениях.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Реже, но объёмнее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Журналы обычно выходят еженедельно, ежемесячно или раз в квартал. Из-за этого в них больше места для длинных текстов, подробных объяснений и ярких иллюстраций.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836363"/>
            <a:ext cx="4724400" cy="16049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 прессы зависит от темпа обновления, глубины материала и интересов читателей.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facts about media types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прессы отличаются по скорости публикации, содержанию и аудитории.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прессы и читатели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media structure patterns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встречается в прессе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издания распределяют место на полосе по-своему: новости занимают основную часть, а журналы чаще дают развёрнутые материалы и оценки.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издание к новостному формату, тем выше доля сообщений и коротких репортажей; в журналах больше интервью и обзоров.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события к публикации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новость проходит путь от источника до читателя.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46" y="160999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244" y="1610000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4094" y="1609994"/>
            <a:ext cx="316125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2446" y="3399004"/>
            <a:ext cx="443700" cy="3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8846" y="3385454"/>
            <a:ext cx="421500" cy="421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0000" y="397625"/>
            <a:ext cx="6630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работает в редакции
</a:t>
            </a:r>
            <a:endParaRPr lang="en-US" sz="2800" dirty="0"/>
          </a:p>
        </p:txBody>
      </p:sp>
      <p:sp>
        <p:nvSpPr>
          <p:cNvPr id="15" name="Text 1"/>
          <p:cNvSpPr txBox="1"/>
          <p:nvPr/>
        </p:nvSpPr>
        <p:spPr>
          <a:xfrm>
            <a:off x="1053550" y="1625000"/>
            <a:ext cx="17742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Journalist
</a:t>
            </a:r>
            <a:pPr algn="l" indent="0" marL="0">
              <a:lnSpc>
                <a:spcPct val="90000"/>
              </a:lnSpc>
              <a:buNone/>
            </a:pPr>
            <a:r>
              <a:rPr lang="en-US" sz="48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5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собирает сведения, анализирует их и пишет текст статьи. Он должен точно передавать факты и ясно объяснять читателю, что произошло и почему это важно.
</a:t>
            </a:r>
            <a:endParaRPr lang="en-US" sz="1443" dirty="0"/>
          </a:p>
        </p:txBody>
      </p:sp>
      <p:sp>
        <p:nvSpPr>
          <p:cNvPr id="16" name="Text 2"/>
          <p:cNvSpPr txBox="1"/>
          <p:nvPr/>
        </p:nvSpPr>
        <p:spPr>
          <a:xfrm>
            <a:off x="400197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Reporter
</a:t>
            </a:r>
            <a:pPr algn="l" indent="0" marL="0">
              <a:lnSpc>
                <a:spcPct val="90000"/>
              </a:lnSpc>
              <a:buNone/>
            </a:pPr>
            <a:r>
              <a:rPr lang="en-US" sz="43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Репортёр работает на месте события и отправляет короткие сообщения в редакцию. Он быстро замечает главное и сообщает свежие подробности без лишних слов.
</a:t>
            </a:r>
            <a:endParaRPr lang="en-US" sz="1375" dirty="0"/>
          </a:p>
        </p:txBody>
      </p:sp>
      <p:sp>
        <p:nvSpPr>
          <p:cNvPr id="17" name="Text 3"/>
          <p:cNvSpPr txBox="1"/>
          <p:nvPr/>
        </p:nvSpPr>
        <p:spPr>
          <a:xfrm>
            <a:off x="684352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5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Editor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 проверяет логику, структуру и точность материала. Он следит, чтобы статья была понятной, связной и соответствовала требованиям издания.
</a:t>
            </a:r>
            <a:endParaRPr lang="en-US" sz="1450" dirty="0"/>
          </a:p>
        </p:txBody>
      </p:sp>
      <p:sp>
        <p:nvSpPr>
          <p:cNvPr id="18" name="Text 4"/>
          <p:cNvSpPr txBox="1"/>
          <p:nvPr/>
        </p:nvSpPr>
        <p:spPr>
          <a:xfrm>
            <a:off x="1053550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Proofreader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Корректор ищет ошибки в орфографии, пунктуации и написании имён. Его работа помогает сделать публикацию аккуратной и профессиональной.
</a:t>
            </a:r>
            <a:endParaRPr lang="en-US" sz="1500" dirty="0"/>
          </a:p>
        </p:txBody>
      </p:sp>
      <p:sp>
        <p:nvSpPr>
          <p:cNvPr id="19" name="Text 5"/>
          <p:cNvSpPr txBox="1"/>
          <p:nvPr/>
        </p:nvSpPr>
        <p:spPr>
          <a:xfrm>
            <a:off x="5367975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Photographer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 создаёт изображения, а дизайнер страницы размещает текст и фото так, чтобы материал было удобно и интересно читать.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Заголовок, фото и первое впечатление
</a:t>
            </a:r>
            <a:endParaRPr lang="en-US" sz="2671" dirty="0"/>
          </a:p>
        </p:txBody>
      </p:sp>
      <p:sp>
        <p:nvSpPr>
          <p:cNvPr id="9" name="Text 1"/>
          <p:cNvSpPr txBox="1"/>
          <p:nvPr/>
        </p:nvSpPr>
        <p:spPr>
          <a:xfrm>
            <a:off x="60791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заголовок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headline сразу сообщает главную мысль статьи. Он короткий, ясный и часто использует простые, сильные слова, которые легко запоминаются.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502352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изображение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 и подпись помогают понять тему ещё до чтения текста. Они задают настроение материала и делают первую страницу более выразительной.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91835" y="1274858"/>
            <a:ext cx="2365212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для читателя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Подзаголовок и lead paragraph помогают быстро решить, стоит ли читать статью полностью. Именно поэтому первая полоса должна быть понятной с первого взгляда.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о печатных и онлайн-медиа; без конкретной даты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пресса и онлайн-пресса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формата остаются важными: один удобен для вдумчивого чтения, другой — для быстрого получения свежих новостей и мультимедийных материалов.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Онлайн-издания выигрывают в скорости и обновлении, а печатные — в удобстве длительного чтения и устойчивости текста.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проверяют надёжность информации
</a:t>
            </a:r>
            <a:endParaRPr lang="en-US" sz="2559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источников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Надёжную новость сверяют по нескольким источникам, чтобы понять, совпадают ли факты. Если сведения расходятся, редакция уточняет детали и не спешит выдавать версию за окончательную.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886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уделяют датам, именам, числам и цитатам. Ошибка в одной детали может изменить смысл сообщения, поэтому журналисты перепроверяют каждую важную часть текста.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853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доказательствами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Фото, видео, документы и свидетельства очевидцев помогают подтвердить событие. Чем больше независимых доказательств, тем выше доверие к материалу и тем меньше риск слухов.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8143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Осторожная публикация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данные ещё не подтверждены, качественное издание помечает их как неподтверждённые или откладывает публикацию. Это защищает читателей от ошибок и сохраняет репутацию редакции.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можно проверить, мнение отражает личный взгляд, а реклама стремится убедить или заинтересовать читателя.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правила медиаграмотности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мнение и реклама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вида сообщений выглядят по-разному и служат разным целям. Читателю важно узнавать каждый из них.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773" y="1160879"/>
            <a:ext cx="457784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5387" y="1197030"/>
            <a:ext cx="481766" cy="3854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57843" y="1197030"/>
            <a:ext cx="481766" cy="385413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стороны свободы прессы
</a:t>
            </a:r>
            <a:endParaRPr lang="en-US" sz="2800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голос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прессы позволяет публиковать разные мнения и обсуждать важные события. Благодаря этому общество узнаёт больше точек зрения и может сравнивать аргументы.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Журналист должен давать точную и честную картину событий. Если в тексте есть перекос или скрытая цель, читатель получает неполную и искажённую информацию.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высказывание не означает право на ложь, оскорбления или клевету. Профессиональная пресса проверяет факты и уважает людей, о которых пишет.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читателей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материалы аккуратны и корректны, читатели чаще доверяют изданию. Долгое доверие строится не на громких словах, а на точности и последовательности.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новость доходит до читателя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новости в редакции и возможные проверки перед публикацией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наблюдения о читательских интересах; без конкретной даты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читают прессу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выбирают темы, связанные с их повседневной жизнью: школой, спортом, музыкой и местными событиями. Это делает чтение более личным и полезным.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сильная причина — быстро узнать новости, а интерес к конкретным темам повышает регулярность чтения.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пресса в жизни учеников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2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к школьному празднику
</a:t>
            </a:r>
            <a:pPr algn="l" indent="0" marL="0">
              <a:lnSpc>
                <a:spcPct val="90000"/>
              </a:lnSpc>
              <a:buNone/>
            </a:pPr>
            <a:r>
              <a:rPr lang="en-US" sz="3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2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школьной газеты собрала короткие репортажи о подготовке к празднику, добавила фотографии и подписи к ним. Ученики узнали, как событие выглядело глазами разных участников. Такой номер помогает тренировать чтение и замечать главное в тексте.
</a:t>
            </a:r>
            <a:endParaRPr lang="en-US" sz="1027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Интервью из кабинета английского
</a:t>
            </a:r>
            <a:pPr algn="l" indent="0" marL="0">
              <a:lnSpc>
                <a:spcPct val="90000"/>
              </a:lnSpc>
              <a:buNone/>
            </a:pPr>
            <a:r>
              <a:rPr lang="en-US" sz="32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7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Корреспондент взял интервью у учителя английского о любимых книгах и полезных способах учить новые слова. В заметке есть прямые ответы, короткий заголовок и аккуратное оформление. Материал показывает, как пресса передаёт живую речь и факты.
</a:t>
            </a:r>
            <a:endParaRPr lang="en-US" sz="965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новостей в коридоре
</a:t>
            </a:r>
            <a:pPr algn="l" indent="0" marL="0">
              <a:lnSpc>
                <a:spcPct val="90000"/>
              </a:lnSpc>
              <a:buNone/>
            </a:pPr>
            <a:r>
              <a:rPr lang="en-US" sz="35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школьном стенде появились объявления, краткие сообщения и заметка о проектной неделе. Рядом разместили фотографии и подписи, чтобы текст было легче понять. Такой формат учит отделять проверенные новости от слухов и быстрее ориентироваться в школьной жизни.
</a:t>
            </a:r>
            <a:endParaRPr lang="en-US" sz="1062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пресса в жизни учеников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Плюсы и риски современной прессы
</a:t>
            </a:r>
            <a:endParaRPr lang="en-US" sz="2797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точек зрения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издания предлагают разные мнения, комментарии и объяснения. Читатель может сравнить материалы и лучше понять событие, а не ограничиваться одной короткой заметкой.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приёмы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заголовки, скрытая реклама и фальшивые новости заставляют читателя торопиться с выводами. Поэтому важно не доверять материалу только из-за яркой подачи.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медиаграмотности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проверять источник, дату, автора и контекст, риск ошибки становится меньше. Вдумчивый читатель замечает неточности и не принимает сомнительную информацию за факт.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доступ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Онлайн-пресса позволяет узнать новости почти сразу после события. Это удобно, когда нужно быстро понять, что произошло в мире, в городе или в школе.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прессу внимательно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7886700" y="4482077"/>
            <a:ext cx="875071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535600" y="1453375"/>
            <a:ext cx="2274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автора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стоит узнать, кто написал материал и есть ли у текста понятный источник. Если автор неизвестен, а ссылки на доказательства отсутствуют, доверие к новости снижается.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380380" y="1453375"/>
            <a:ext cx="2349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дату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материал может выглядеть как свежая новость, если не обратить внимание на дату. Это особенно важно, когда речь идёт о событиях, которые быстро меняются.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193473" y="1453375"/>
            <a:ext cx="2274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новость опирается на документы, фотографии, видео или слова нескольких свидетелей. Если доказательств мало, читателю нужно относиться к сообщению осторожнее.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3409" y="3360450"/>
            <a:ext cx="23496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Замечай тон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Эмоциональные слова, слишком громкие заголовки и резкие оценки часто подталкивают к выводу, а не к размышлению. Внимательный читатель отличает факт от мнения.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3374103" y="3360450"/>
            <a:ext cx="23130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факт полезно проверить в нескольких газетах или на разных сайтах. Если версии сильно отличаются, значит, информацию ещё нужно перепроверить.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Пресса, которая помогает понимать мир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Пресса остаётся важной, потому что она сообщает новости, объясняет события и объединяет людей. Умение читать её внимательно помогает расширять словарный запас и лучше понимать информацию.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2026-05-31T13:37:47Z</dcterms:created>
  <dcterms:modified xsi:type="dcterms:W3CDTF">2026-05-31T13:37:47Z</dcterms:modified>
</cp:coreProperties>
</file>