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с nationalities: зачем это правило нужно знать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Разбираем, когда the меняет значение национальностей в английском.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this rule often confuses students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 может означать народ, язык или признак страны. Поэтому French, the French и French food выглядят похоже, но передают разные смыслы. В чтении и упражнениях это правило особенно важно.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nationality adjectives в английском языке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страной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Nationality adjectives указывают на страну, народ или язык: German, Brazilian, Japanese, Russian, Spanish. Они отвечают на вопрос «какой?» и часто пишутся с заглавной буквы.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корень — разные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форма может обозначать разные вещи: French student — французский ученик, French books — французские книги, the French — французы как народ. Контекст решает смысл.
</a:t>
            </a:r>
            <a:endParaRPr lang="en-US" sz="1014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с существительным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не всегда называют человека. Иногда они описывают предмет, еду, традиции или язык, поэтому без контекста легко ошибиться с артиклем и переводом.
</a:t>
            </a:r>
            <a:endParaRPr lang="en-US" sz="1014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Полезное правило для 7 класса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связано со страной, но рядом нет человека, проверьте значение еще раз. Форма может быть одинаковой, а смысл — совсем разным.
</a:t>
            </a:r>
            <a:endParaRPr lang="en-US" sz="101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198513"/>
            <a:ext cx="8244000" cy="18670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модели употребления с the и без the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самые частые модели помогают быстро выбрать правильную форму.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the нужен, когда речь идет о группе людей; без the слово чаще становится обычным прилагательным.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 по теме «the с прилагательными национальности»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the обозначает целый народ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568219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во множественном числе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звучат естественно во множественном числе, потому что подразумевают много людей сразу. Артикль помогает понять, что перед нами не описание признака, а название группы.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686381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 предмет и не про язык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the French слово не означает еду, язык или прилагательное. Оно называет людей из Франции, объединенных одним общим признаком — национальностью.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8045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Визуально запоминается легче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школьников или туристов разных стран хорошо показывает смысл этой модели. Один человек — это уже другая конструкция, а здесь важно именно сообщество людей.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500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как единое целое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ставится, когда говорят о людях как о народе: the French, the Egyptians, the Canadians, the Greeks. Речь идет не об одном человеке, а о всей группе.
</a:t>
            </a:r>
            <a:endParaRPr lang="en-US" sz="123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форма обычно стоит во множественном числе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человек — другая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5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нужен один человек, используют a/an и существительное: a French person, a Chinese boy, an Italian girl, a Canadian student. Здесь речь идет не о народе.
</a:t>
            </a:r>
            <a:endParaRPr lang="en-US" sz="942" dirty="0"/>
          </a:p>
        </p:txBody>
      </p:sp>
      <p:sp>
        <p:nvSpPr>
          <p:cNvPr id="10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Сравнивайте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German pupil — один ученик, а the Germans — немцы как народ. Разница не в написании, а в том, кого именно называют в предложении.
</a:t>
            </a:r>
            <a:endParaRPr lang="en-US" sz="1036" dirty="0"/>
          </a:p>
        </p:txBody>
      </p:sp>
      <p:sp>
        <p:nvSpPr>
          <p:cNvPr id="11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группа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the с nationality adjective почти всегда относится к нескольким людям сразу: the French, the Dutch, the Japanese, the Swiss. Поэтому форма выглядит множественной.
</a:t>
            </a:r>
            <a:endParaRPr lang="en-US" sz="904" dirty="0"/>
          </a:p>
        </p:txBody>
      </p:sp>
      <p:sp>
        <p:nvSpPr>
          <p:cNvPr id="12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5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ответом спросите себя: это один человек, целая группа или просто признак страны? Такой вопрос почти всегда помогает выбрать правильную форму без ошибки.
</a:t>
            </a:r>
            <a:endParaRPr lang="en-US" sz="96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форму: the, без the или a/an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форма зависит от того, о ком или о чем идет речь в предложении.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624942"/>
            <a:ext cx="449100" cy="3592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16495"/>
            <a:ext cx="449100" cy="449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97869"/>
            <a:ext cx="449100" cy="3592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089402"/>
            <a:ext cx="449100" cy="4491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полных предложениях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как группа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Japanese are known for technology and careful design. Здесь the показывает, что речь идет о народе в целом, а не об одном человеке из Японии.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Italians are famous for pasta and pizza. Артикль связывает слово с людьми, а названия блюд помогают увидеть культурный контекст и запомнить правило.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Особенность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British drive on the left. Фраза относится к привычке целого народа, поэтому the стоит перед названием людей и не нужен перед действием.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 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Greeks have a long and rich history. Такие предложения часто встречаются в текстах о странах, традициях и национальных особенностях, где важно назвать именно народ.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трех значений: народ, признак, один человек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корни слов могут вести себя по-разному. Артикль и контекст показывают, какое значение нужно выбрать в конкретном предложении.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указывает на народ; без the слово чаще становится прилагательным; a/an показывает одного человека.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презентации, примеры из учебной темы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исключения не выводятся из общего правила и поэтому запоминаются отдельно. Они часто встречаются в учебных текстах и тестах.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 требуют отдельного запоминания: the British, the Welsh, the Irish, the Swiss, the Netherlands и the United States.
</a:t>
            </a:r>
            <a:endParaRPr lang="en-US" sz="1906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 по теме «the с прилагательными национальности»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и язык: как не перепутать значения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форма — разные смыслы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рядом легко увидеть, что одно и то же слово может вести себя по-разному. French без артикля связано с языком или признаком, а the French уже называет людей как народ.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пример на виду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английским работает тот же принцип: English может означать «английский» как прилагательное или «английский язык». Но the English обозначает англичан как группу, поэтому артикль меняет смысл всей фразы.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подсказывает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задании рядом стоят страна, язык и люди, нужно внимательно смотреть на контекст. Именно он помогает понять, почему France — это страна, French — признак, а the French — люди.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128696"/>
            <a:ext cx="4122000" cy="11638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примеры: страна, прилагательное, народ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три значения одного корня: название страны, признак и обозначение народа. Таблица помогает быстро увидеть, когда нужен the, а когда он не нужен.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может стоять и без the, а обозначение народа часто требует the. Форма Brazilian показывает, что окончание -ian не всегда связано с артиклем.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«the with nationality adjectives»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учащихся 7 класса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не «счет», а четыре группы ошибок, на которые стоит обратить внимание при чтении и выполнении упражнений.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распределяются по четырем повторяющимся типам: артикль, лишний артикль, выбор формы и исключения. Значит, проверять нужно не слово отдельно, а весь смысл предложения.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типичных ошибок по теме урока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определенный артикль the в этой теме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как единое целое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ставится, когда речь идет не об одном человеке, а обо всей группе людей. В таком случае слово показывает известный, уже понятный собеседнику народ.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отдельный человек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выражениях вроде The Spanish или The Chinese артикль не уточняет личность. Он объединяет людей в одну общую группу и помогает воспринимать их как народ.
</a:t>
            </a:r>
            <a:endParaRPr lang="en-US" sz="1014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уже определено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сигнализирует, что говорящий имеет в виду конкретную общность, а не любое абстрактное значение слова. Поэтому контекст здесь так же важен, как и сама форма.
</a:t>
            </a:r>
            <a:endParaRPr lang="en-US" sz="1014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 же самое, что a/an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the не называет одного человека и не сообщает о новом объекте. Для этого используются a/an, а the связывает слово с уже известным понятием или группой.
</a:t>
            </a:r>
            <a:endParaRPr lang="en-US" sz="101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форма может обозначать народ, язык или признак предмета, поэтому важно смотреть, кого или что описывает слово в предложении.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значения одного корня нужно различать по контексту.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предложения с nationality adjective
</a:t>
            </a:r>
            <a:endParaRPr lang="en-US" sz="2363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 смыслу: народ, человек или признак.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Мини-кейс: текст о путешествии или школьном проекте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568219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путешествия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текстах о поездках часто обсуждают города, еду, музеи и традиции. Поэтому nationality adjective появляется сразу в нескольких ролях: как название народа, как признак и как часть описания.
</a:t>
            </a:r>
            <a:endParaRPr lang="en-US" sz="1124" dirty="0"/>
          </a:p>
        </p:txBody>
      </p:sp>
      <p:sp>
        <p:nvSpPr>
          <p:cNvPr id="11" name="Text 3"/>
          <p:cNvSpPr txBox="1"/>
          <p:nvPr/>
        </p:nvSpPr>
        <p:spPr>
          <a:xfrm>
            <a:off x="4686381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в иллюстрации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Фотография улицы с кафе, флагами или достопримечательностями помогает быстрее понять смысл текста. Визуальные детали подсказывают, где говорится о стране, а где — о людях.
</a:t>
            </a:r>
            <a:endParaRPr lang="en-US" sz="1124" dirty="0"/>
          </a:p>
        </p:txBody>
      </p:sp>
      <p:sp>
        <p:nvSpPr>
          <p:cNvPr id="12" name="Text 4"/>
          <p:cNvSpPr txBox="1"/>
          <p:nvPr/>
        </p:nvSpPr>
        <p:spPr>
          <a:xfrm>
            <a:off x="68045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корень, три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запомнить, что одна и та же основа слова может обозначать разные вещи. Чтобы не ошибиться, нужно каждый раз проверять артикль и общий смысл предложения.
</a:t>
            </a:r>
            <a:endParaRPr lang="en-US" sz="1117" dirty="0"/>
          </a:p>
        </p:txBody>
      </p:sp>
      <p:sp>
        <p:nvSpPr>
          <p:cNvPr id="13" name="Text 5"/>
          <p:cNvSpPr txBox="1"/>
          <p:nvPr/>
        </p:nvSpPr>
        <p:spPr>
          <a:xfrm>
            <a:off x="4500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значения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абзаце легко встретить the French cuisine, the Italians и a Japanese garden. Такие сочетания помогают увидеть, как один корень меняет значение в зависимости от контекста.
</a:t>
            </a:r>
            <a:endParaRPr lang="en-US" sz="114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правило в наглядной форме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блока помогают быстро выбрать нужную конструкцию: народ, обычный признак или один человек. Достаточно определить смысл, и форма станет понятной.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нужен только для группы людей как целого народа. Если речь о предмете или одном человеке, используются обычное прилагательное или a/an.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правил урока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перед проверочной работой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8648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Посмотрите, о ком или о чём говорится в предложении: о народе, об одном человеке или о предмете. От этого зависит, нужен ли the, a/an или не нужен артикль.
</a:t>
            </a:r>
            <a:endParaRPr lang="en-US" sz="1039" dirty="0"/>
          </a:p>
        </p:txBody>
      </p:sp>
      <p:sp>
        <p:nvSpPr>
          <p:cNvPr id="11" name="Text 3"/>
          <p:cNvSpPr txBox="1"/>
          <p:nvPr/>
        </p:nvSpPr>
        <p:spPr>
          <a:xfrm>
            <a:off x="2674427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для народа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the + nationality adjective обычно обозначает целую группу людей: the French, the British, the Dutch. Это не один человек, а известный собеседнику народ.
</a:t>
            </a:r>
            <a:endParaRPr lang="en-US" sz="1037" dirty="0"/>
          </a:p>
        </p:txBody>
      </p:sp>
      <p:sp>
        <p:nvSpPr>
          <p:cNvPr id="12" name="Text 4"/>
          <p:cNvSpPr txBox="1"/>
          <p:nvPr/>
        </p:nvSpPr>
        <p:spPr>
          <a:xfrm>
            <a:off x="4762369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the —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описывает еду, язык, искусство или другой предмет, артикль не нужен: French books, Chinese food, Italian music. Здесь форма работает как обычное прилагательное.
</a:t>
            </a:r>
            <a:endParaRPr lang="en-US" sz="1037" dirty="0"/>
          </a:p>
        </p:txBody>
      </p:sp>
      <p:sp>
        <p:nvSpPr>
          <p:cNvPr id="13" name="Text 5"/>
          <p:cNvSpPr txBox="1"/>
          <p:nvPr/>
        </p:nvSpPr>
        <p:spPr>
          <a:xfrm>
            <a:off x="685030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 исключения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Особого внимания требуют the British, the Welsh, the Irish, the Swiss, а также the Netherlands и the United States. Эти формы лучше выучить отдельно как специальные случаи.
</a:t>
            </a:r>
            <a:endParaRPr lang="en-US" sz="103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как правильно использовать the с национальностями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простое: the ставится, когда слово называет народ как группу людей. Если речь об одном человеке, языке, еде или признаке, артикль обычно не нужен.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2026-05-30T23:46:34Z</dcterms:created>
  <dcterms:modified xsi:type="dcterms:W3CDTF">2026-05-30T23:46:34Z</dcterms:modified>
</cp:coreProperties>
</file>