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животных: Обзор темы и ключевые вопросы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поддерживают баланс природы и важны для человека во многих сферах.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и животных сквозь историю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всегда были спутниками человека: источником пищи и вдохновения. Биология помогает нам понять их роль в природе и сохранить равновесие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распространению семян и обеспечивают питание для различных видов, поддерживая жизненные циклы растений и животных.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животных в пищевых цепях контролирует численность видов, что сохраняет стабильность природных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этих связей может привести к исчезновению отдельный растений и животных, что угрожает экосистемам в целом.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экосистемах: поддержка баланса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подавляющее большинство видов, играя особенно важную роль в экосистемах.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животного мира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животных обеспечивает устойчивость природных систем и биоразнообразие.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географическое общество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свыше 80% цветковых растений, способствуя образованию плодов и семян. Без них многие культуры теряют урожайность.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опылители?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опылителей снижает количество продуктов питания и угрожает устойчивому снабжению населения продовольствием.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продовольственная безопасность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жуки также участвуют в опылении, поддерживая разнообразие растений и плодородие почв.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и жуков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и его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источник продуктов питания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обеспечивают человека мясом, молоком, яйцами и другими полезными продуктами, важными для питания и промышленности.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 снабжает белком более миллиарда человек, а продукция животноводства составляет около 40% мирового потребления животного белка.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домашние животные и их продукты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основным видам домашних животных и их продуктам, полезным человеку для питания и хозяйства.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позволяет производить пищу и материалы для одежды и хозяйственных нужд.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Падальщики, такие как грифы и гиены, очищают среду, утилизируя останки животных и предотвращая распространение болезней.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насекомые ускоряют разложение органики, способствуя поддержанию здоровья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роль животных в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88" y="1594171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диких животных на ландшафты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изменяют русла рек, создавая водоёмы и условия для обитания многих других видов.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разрушают кустарники и разносят семена, формируя уникальные экосистемы саванны.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саванн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контролируют распространение растительности, помогая сохранять разнообразие ландшафтов.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растительности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змей и жаб используется для создания препаратов, например, снижающих давление и улучшающих кровообращение.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животных в лекарственной практике
</a:t>
            </a:r>
            <a:endParaRPr lang="en-US" sz="1561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модели для исследований
</a:t>
            </a:r>
            <a:endParaRPr lang="en-US" sz="157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Мыши, кролики и морские свинки помогают ученым изучать болезни и разрабатывать новые лекарства и вакцины.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медицине и науке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помощники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участвуют в спасательных операциях, находя пропавших людей благодаря своему острому обонянию и вниманию к командам специалистов.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традиционно применялись для перевозки грузов и сельскохозяйственных работ, оставаясь важными помощниками в отдалённых регионах.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раньше использовались для передачи сообщений на большие расстояния, играя значимую роль в коммуникациях до появления современных технологий.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Животные-поводыри помогают людям с нарушениями зрения, а терапевтические животные улучшают эмоциональное состояние и качество жизни пациентов.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обеспечении пищевых продуктов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опыления пчёлами и формирования урожая фруктов, овощей, орехов и мёда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часто изображаются в мифах и легендах как символы силы, мудрости или духовности, что отражает их значимость в разных культурах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медведя, льва и аиста присутствуют на национальных гербах и флагах, символизируя исторические и культурные ценности народов.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искусстве животных отображают в резьбе по дереву, росписи и тканевых узорах, передавая традиции и связь с природой.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мировой культуре и искусстве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в жизни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собаки и кошки, снижают уровень стресса и помогают формировать навыки ответственности у детей и взрослых.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способствуют социализации своих владельцев, создавая тёплую атмосферу и улучшая эмоциональное состояние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pPr algn="l" indent="0" marL="0">
              <a:lnSpc>
                <a:spcPct val="115000"/>
              </a:lnSpc>
              <a:buNone/>
            </a:pPr>
            <a:r>
              <a:rPr lang="en-US" sz="1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амфибий исчезают во всем мире, служа сигналом о проблемах в экосистемах и качестве окружающей среды.
</a:t>
            </a:r>
            <a:endParaRPr lang="en-US" sz="3522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амфибий и птиц является важным индикатором экологического здоровья регионов.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вырубки лесов, загрязнение экосистем оказывает сильное воздействие на биоразнообразие во всём мире.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животных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сохранения лесов и контроля загрязнений для защиты живой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популяций животных
</a:t>
            </a:r>
            <a:endParaRPr lang="en-US" sz="193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создание первых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охраняемых природных территорий стало основой для сохранения среды обитания редких и исчезающих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программы реинтродукции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природу исчезающих видов, таких как зубр, стало важным этапом восстановления биологического разнообразия.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освоение современных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научных подходов и мониторинга помогает оценивать эффективность охраны и корректировать меры защиты.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усилий научного сообщества и правительств для сохранения животных на глобальном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защиты животных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позволяет отслеживать миграционные маршруты диких животных и предотвращать браконьерство.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чипы помогают идентифицировать домашних питомцев и контролировать их здоровье, обеспечивая безопасность и уход.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гнёзд и будок способствует размножению птиц и защите уязвимых видов в городской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во многих странах запрещает жестокое обращение и регулирует торговлю редкими животными для их защиты.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перед животными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активно участвуют в работе приютов, оказывая помощь бездомным и пострадавшим животным.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просвещение способствует формированию ответственного отношения и понимания важности защиты живых существ.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программ по стерилизации и вакцинации помогает уменьшить количество брошенных и больных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ключ к устойчивому будущему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 животного мира способствует поддержанию природных процессов и благополучию человека, требуя от нас бережного отношения и совместных действий ради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2026-05-08T18:03:52Z</dcterms:created>
  <dcterms:modified xsi:type="dcterms:W3CDTF">2026-05-08T18:03:52Z</dcterms:modified>
</cp:coreProperties>
</file>