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разум во Вселенной: ключевые вопросы современной астрономии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жизнь, и как распознать разум в космосе?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вопрос о жизни во Вселенной стал научной задачей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начала 1990-х астрономия получила прямые данные о планетах у других звёзд: миссии Kepler, TESS и телескоп JWST превратили вопрос о жизни во Вселенной из философского в проверяемую научную проблему. Параллельно развиваются SETI, спектроскопия и исследования Марса, Европы и Энцелада.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Солнечной системе условия для жизни выглядят наиболее перспективно
</a:t>
            </a:r>
            <a:endParaRPr lang="en-US" sz="2186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 следы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хранит геологические свидетельства древних рек, озёр и минералов, образующихся в присутствии воды. Лёд обнаружен и на поверхности, и в недрах, поэтому особый интерес представляют подповерхностные слои.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Энцелад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 и Сатурна особенно важны из-за вероятных подлёдных океанов жидкой воды. Для них характерны признаки активного обмена веществом между недрами и поверхностью, что делает их приоритетными объектами.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как химическая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Титане плотная атмосфера и сложная органическая химия создают среду, непохожую на земную, но крайне интересную для изучения происхождения сложных молекул и возможных альтернативных путей обитаемости.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миры — ближайшие естественные лаборатории, где можно проверить, при каких условиях жизнь может возникать, сохраняться и развиваться без прямого доступа к далёким экзопланетам.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экзопланет и значение этого результата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обзор не просто добавляет отдельные миры, а уточняет статистику: планеты земного размера и каменистые миры оказываются распространёнными в Галактике.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подтверждённых открытий показывает, что планетные системы — обычное явление, а число потенциально пригодных для жизни миров значительно больше, чем предполагалось раньше.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Archive; данные по подтверждённым экзопланетам, доступ 2024.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 для обитаемости планеты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49725"/>
            <a:ext cx="32718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остаётся главным условием, поскольку она удобна как среда для химических реакций, переноса веществ и стабилизации температурного режима, особенно в сочетании с подходящим давлением.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6175"/>
            <a:ext cx="36903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Жизни нужен источник энергии и набор ключевых элементов: углерод, водород, азот, кислород, фосфор и сера. Без постоянного обмена веществом сложные химические системы не смогут поддерживать себя.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сильные колебания температуры, давления или излучения разрушают хрупкие молекулярные структуры. Поэтому особенно важны атмосфера, защита от радиации и относительно устойчивые поверхностные или подповерхностные условия.
</a:t>
            </a:r>
            <a:endParaRPr lang="en-US" sz="914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 показывает, где планета может удерживать жидкую воду на поверхности, но сама по себе не гарантирует жизнь: решающими остаются состав атмосферы и геологическая устойчивость.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обмена между атмосферой, гидросферой и породами помогает поддерживать химическое равновесие, необходимое для длительного существования обитаемой среды.
</a:t>
            </a:r>
            <a:endParaRPr lang="en-US" sz="10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Солнечной системы в поиске жизни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перспективных тел по признакам, вероятной среде и приоритету исследований.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перспективны миры, где жидкая вода может сохраняться под поверхностью: там легче защититься от радиации и дольше сохранить химическую стабильность.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миссий NASA и ESA по Марсу, Европе, Энцеладу и Титану.
</a:t>
            </a:r>
            <a:endParaRPr lang="en-US" sz="7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Биосигнатуры: какие следы жизни ищут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дисбаланс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привлекают сочетания газов, которые трудно объяснить без биологии, например кислород или озон вместе с метаном. Важен именно дисбаланс, а не отдельный газ.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1952642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состава атмосферы и повторяющиеся изменения сигналов могут указывать на активные процессы на планете. Однако такие изменения нужно сравнивать с климатическими и геологическими моделями.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72536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органические соединения сами по себе не доказывают жизнь, потому что могут образовываться и в небиологических условиях. Но их присутствие повышает интерес к объекту и задаёт направление проверки.
</a:t>
            </a:r>
            <a:endParaRPr lang="en-US" sz="970" dirty="0"/>
          </a:p>
        </p:txBody>
      </p:sp>
      <p:sp>
        <p:nvSpPr>
          <p:cNvPr id="13" name="Text 5"/>
          <p:cNvSpPr txBox="1"/>
          <p:nvPr/>
        </p:nvSpPr>
        <p:spPr>
          <a:xfrm>
            <a:off x="549808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и 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аномалии и необычные минеральные структуры могут хранить следы древней биологической активности. Особенно ценны признаки, которые устойчиво повторяются в разных образцах.
</a:t>
            </a:r>
            <a:endParaRPr lang="en-US" sz="970" dirty="0"/>
          </a:p>
        </p:txBody>
      </p:sp>
      <p:sp>
        <p:nvSpPr>
          <p:cNvPr id="14" name="Text 6"/>
          <p:cNvSpPr txBox="1"/>
          <p:nvPr/>
        </p:nvSpPr>
        <p:spPr>
          <a:xfrm>
            <a:off x="727079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Надёжным считается только набор взаимосвязанных признаков, согласованных с физикой, химией и климатом планеты. Один яркий сигнал недостаточен для вывода о жизни.
</a:t>
            </a:r>
            <a:endParaRPr lang="en-US" sz="10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биологических сигналов: от аномалии к выводу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научной интерпретации спектров и атмосферных данных.
</a:t>
            </a:r>
            <a:endParaRPr lang="en-US" sz="9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Ферми: если Вселенная велика, почему нет контакта?
</a:t>
            </a:r>
            <a:endParaRPr lang="en-US" sz="2186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редкой Земли напоминает, что сочетание факторов для сложной биосферы может быть значительно редче, чем кажется при первом взгляде на изобилие звёзд и планет.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Объяснения включают редкость сложной жизни, краткость технологической стадии, огромные расстояния, ограничения скорости света и то, что цивилизации могут сознательно не проявлять себя.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Ферми звучит просто: если разумная жизнь вероятна, почему мы не наблюдаем её следов? Отсутствие контакта само по себе становится важной научной загадкой.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Млечном Пути — сотни миллиардов звёзд, а во Вселенной — миллиарды галактик. На таком фоне вопрос о множественности цивилизаций кажется почти неизбежным.
</a:t>
            </a:r>
            <a:endParaRPr lang="en-US" sz="10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повышают вероятность появления сложной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воды планета может оставаться непригодной: важны совместимость орбиты, атмосферы, геологии и времени, доступного для эволюции.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жизнь вероятнее там, где несколько условий работают одновременно и долго. Одна лишь вода не создаёт обитаемость без поддерживающей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визуализации по данным астробиологии; доли условные, отражают относительную значимость факторов.
</a:t>
            </a:r>
            <a:endParaRPr lang="en-US" sz="6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SETI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радиосигналов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SETI прежде всего изучает узкополосные и повторяющиеся сигналы в радиодиапазоне, потому что природным источникам трудно дать столь упорядоченный спектр. Особое внимание уделяется импульсам с устойчивой структурой и необычной периодичностью.
</a:t>
            </a:r>
            <a:endParaRPr lang="en-US" sz="951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вспышки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 инфракрасные наблюдения ищут краткие вспышки, которые могут возникать при целенаправленной передаче данных. Такой сигнал должен выделяться на фоне звёздного света и сохранять признаки искусственной модуляции.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аномалии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атмосфере далёкой планеты обнаруживаются вещества в несбалансированных сочетаниях, это может указывать на технологическую деятельность. Однако любой такой вывод требует проверки на естественные химические и геологические процессы.
</a:t>
            </a:r>
            <a:endParaRPr lang="en-US" sz="933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техносигнатуры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SETI рассматривает даже крупномасштабные следы цивилизации: тепловой избыток, необычную яркость, возможные следы энергетической инфраструктуры. Здесь важен не один признак, а совокупность согласованных наблюдений.
</a:t>
            </a:r>
            <a:endParaRPr lang="en-US" sz="9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Спектр, который не укладывается в 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сравнивают спектры экзопланет с расчётами для обычной атмосферы и поверхности. Если линии поглощения и тепловое излучение не объясняются известной химией, объект получает статус кандидата на дальнейшую проверку, а не готовое объяснение.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который повторяется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устойчивые радиопакеты или повторяющиеся импульсы, приходящие из одного направления. Но даже в этом случае нужно исключить пульсары, звёздную активность, помехи и ошибки обработки данных, прежде чем говорить об искусственном происхождении.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возможные техносигнатуры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27168"/>
            <a:ext cx="3950100" cy="17252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поиска жизни и их возможности
</a:t>
            </a:r>
            <a:endParaRPr lang="en-US" sz="34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дают прямой анализ, другие — удалённое наблюдение, третьи — поиск искусственных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инструмент не даёт полного ответа: надёжный вывод возможен только при сопоставлении прямых и дистанционных измерений.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астробиологии и SETI по данным современных наблюдений
</a:t>
            </a:r>
            <a:endParaRPr lang="en-US" sz="6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наше понимание космоса
</a:t>
            </a:r>
            <a:endParaRPr lang="en-US" sz="3495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первые экзопланеты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планет у других звёзд сделало вопрос о жизни вне Земли предметом наблюдательной науки, а не только философских рассуждений.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химия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межзвёздной среды показала, что органические молекулы широко распространены и могут возникать в разных условиях.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миссии Kepler и TESS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проекты выявили, что планеты — обычное явление в Галактике, включая миры земного размера и объекты в обитаемой зоне.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новая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JWST и крупные наземные обсерватории открыли путь к более точному изучению атмосфер, льда и сложной химии далёких миров.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молекул к технологической цивилизации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этапы эволюции материи и жизни, а также точки, где процесс может остановиться или пойти по разным траекториям.
</a:t>
            </a:r>
            <a:endParaRPr lang="en-US" sz="7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прямых доказательств пока нет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 ближайших потенциально обитаемых миров свет идёт годами и столетиями, а слабые сигналы быстро теряются в шуме. Это делает наблюдения долгими и крайне чувствительными к качеству приборов.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Атмосферы, облака, пыль, лёд и слабое освещение закрывают детали, по которым можно судить о химии и среде на планете. В результате многие важные признаки остаются недоступными для прямого измерения.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Техносигнал может существовать недолго по сравнению с возрастом Галактики. Даже если цивилизации возникают, мы можем просто не совпасть с ними во времени наблюдений.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доказательств не равняется отсутствию жизни. Наука требует повторяемых данных и проверки альтернатив, поэтому пока речь идёт о вероятностях, а не об окончательном ответе.
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оценок по уровням сложности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перехода от микробов к сложной биологии растёт не только интерес, но и разброс научных оценок. Для разумных цивилизаций данных пока особенно мало.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предполагаемый уровень жизни, тем выше неопределённость и слабее эмпирическая база. Самые уверенные оценки относятся к микробным формам.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качественная оценка неопределённости по данным астробиологии и SETI, 2025
</a:t>
            </a:r>
            <a:endParaRPr lang="en-US" sz="7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могут дать прорыв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с Марса и Европа Clipper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 Sample Return должен дать лабораторный анализ марсианских пород, а Europa Clipper изучит ледяную кору и подповерхностный океан Европы. Вместе эти миссии помогут проверить, насколько часто вода, химия и энергия соединяются в пригодной для жизни среде.
</a:t>
            </a:r>
            <a:endParaRPr lang="en-US" sz="9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Dragonfly и мир Титана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Dragonfly исследует Титан как лабораторию сложной органической химии. Его задача — понять, какие процессы идут в атмосфере и на поверхности, где метан и органические соединения создают необычную, но потенциально информативную среду.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ELT и новые радиомассивы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телескопы класса Extremely Large Telescope и новые радиомассивы для SETI повысят чувствительность наблюдений. Это особенно важно для поиска слабых атмосферных признаков, тепловых аномалий и сигналов, которые раньше терялись в шуме.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изменит возможное открытие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картины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внеземной жизни покажет, что биология не ограничена Землёй, и заставит по-новому оценить происхождение жизни, её устойчивость и распространённость в Галактике.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будет обнаружена технологическая цивилизация, сразу возникнут задачи безопасности, международной координации и этики ответа. Решения в такой ситуации нельзя принимать на уровне отдельных стран.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отрицательного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поиск не даст сигнала, это поможет уточнить, насколько редки жизнь и разум. В науке отсутствие находок тоже является важным результатом, если поиск был достаточно строгим.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культурный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астрономию, биологию, философию и общественные науки. Она влияет не только на знания, но и на то, как человек понимает своё место во Вселенной.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полна возможностей, но ответ ещё впереди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уверенно знаем, что во Вселенной много подходящих сред и химических предпосылок для жизни. Но прямых подтверждений внеземной жизни и разумных цивилизаций пока нет.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2026-05-29T17:45:49Z</dcterms:created>
  <dcterms:modified xsi:type="dcterms:W3CDTF">2026-05-29T17:45:49Z</dcterms:modified>
</cp:coreProperties>
</file>