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дети»: чтение, смысл, спор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споре поколений, ценностях и выборе в эпоху перемен.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создан на фоне преобразований 1860-х годов и общественных дебатов о будущем России. Тургенев откликнулся на острый вопрос времени: как соединить традицию, обновление и нравственную ответственность.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эпохи реформ и споров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не лозунги эпохи, а живых людей, чьи убеждения проверяются повседневной жизнью, чувствами и выбором в критический момент.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композиционные контрасты связывают личные события с историческим переломом, делая частную историю частью судьбы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достигается через речь, паузы, жесты и бытовые детали: они раскрывают характеры точнее прямых авторских оценок.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и художественная задача романа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приезжает в родовое имение вместе с Базаровым, и дорога сразу становится началом спора о мире и поколении. Пространство усадьбы здесь не просто фон: оно показывает привычный уклад, который уже испытывает давление перемен.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Марьино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сельское кладбище и комнаты в доме Кирсановых придают повествованию тихую, сосредоточенную интонацию. В этих эпизодах личная судьба героев звучит как часть общего круга жизни, памяти и утраты.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пространства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 гости, визит к Одинцовой и сцены в гостинице создают ощущение движения, где герои постоянно сталкиваются с новыми обстоятельствами. Каждое место меняет тон разговора и проверяет их убеждения на прочность.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и встречи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пространство дороги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не только действуют, но и воплощают разные типы мировоззрения, что помогает увидеть главный конфликт.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персонажей роман сопоставляет разные жизненные принципы и показывает, что ни один из них не исчерпывает человеческую природу.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литературные функции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Базаров: взгляды и внутренние противоречия
</a:t>
            </a:r>
            <a:endParaRPr lang="en-US" sz="251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отвергает авторитеты и красивые слова, считая, что проверку выдерживают только опыт, знание и практическая польза.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резко и уверенно, поэтому воспринимается как наиболее сильный выразитель нового поколения и его нетерпимости к компромиссам.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холодности Базаров способен на глубокое чувство, хотя сам старается не признавать свою уязвимость и зависимость от эмоций.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внутреннее несоответствие делает героя сложным: его сила не отменяет человеческой боли, сомнений и одиночества.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пересекаются в ключевых сценах и диалогах.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поколенческий спор и борьба ценностей; остальные линии уточняют и усложняют главный конфликт.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«Отцы и дети»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линии конфликта в романе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сначала повторяет Базарова, но постепенно освобождается от чужих формул и выбирает более спокойный, жизненно устойчивый путь.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противостояние показывает: конфликт в романе определяется не возрастом, а разницей воспитания, опыта и жизненных ориентиров.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защищает честь, порядок и культурную преемственность, поэтому спорит не только о взглядах, но и о самом смысле достоинства.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и Павел Петрович: два типа «отцов и детей»
</a:t>
            </a:r>
            <a:endParaRPr lang="en-US" sz="2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показывает, как теория проходит проверку реальной жизнью.
</a:t>
            </a:r>
            <a:endParaRPr lang="en-US" sz="132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идейный спор в романе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впервые сталкивается с чувством, которое нельзя объяснить пользой или логикой. Любовь разрушает его уверенность в полной власти разума.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Рациональность, которая не спасает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Сергеевна спокойна, независима и умеет держать дистанцию. Её внутренняя собранность делает объяснение с Базаровым особенно напряжённым и значимым.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Одинцовой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линия: Базаров и Анна Одинцова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родителей Базарова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и Арина Власьевна живут простой, почти беззащитной любовью к сыну. Их забота лишена эффектности, но именно она делает семейную сцену в романе особенно трогательной и правдивой.
</a:t>
            </a:r>
            <a:endParaRPr lang="en-US" sz="1016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тепло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родительской любви особенно остро видно одиночество героя. Отвергая сентиментальность, он не может до конца уйти от человеческой потребности в близости, и это усиливает драматизм его образа.
</a:t>
            </a:r>
            <a:endParaRPr lang="en-US" sz="987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образа Базарова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речь, привычки и поведение связаны с патриархальным миром деревни, где вера, семейная привязанность и уважение к сыну остаются естественной основой жизни. Тургенев показывает этот мир с мягкой, сочувственной интонацией.
</a:t>
            </a:r>
            <a:endParaRPr lang="en-US" sz="971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уклад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принимают Базарова таким, каков он есть, не требуя благодарности и не споря с его взглядами. Эта бескорыстность особенно заметна на фоне его внешней холодности и стремления быть независимым.
</a:t>
            </a:r>
            <a:endParaRPr lang="en-US" sz="98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без условий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разные жизненные опоры героев: от рационального максимализма до семейной мягкости и культурной преемственности.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ценности не сводятся к одной шкале: каждый герой силён в своём, но односторонность делает позицию уязвимой.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характеров романа И. С. Тургенева «Отцы и дети»; без числовых данных из внешних источников.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ценностей персонажей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Базарова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сцен герой говорит языком отрицания: он отвергает авторитеты, привычные истины и красивые слова, требуя проверки любого взгляда опытом и разумом.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романа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 границы нигилизма: он помогает разоблачать ложь и самообман, но не заменяет нравственного идеала и не отвечает на главные вопросы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жизнью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спорах, любви и столкновении с людьми становится ясно, что одних рациональных схем недостаточно. Чувства, память и человеческая привязанность не поддаются простому отрицанию.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в романе: смысл и границы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103" y="1647776"/>
            <a:ext cx="4132731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С. Тургенева «Отцы и дети»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важнейшие сцены романа раскрывают идеи, характеры и авторскую позицию.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последовательно переводят спор идей в сферу личного опыта, где теории проверяются чувствами, честью и конечностью человеческой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романа и их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героев, трактиры, усадьбы и случайные остановки создают ощущение непрерывного движения. Дорога в романе соединяет частную жизнь с историческим временем и подчёркивает переменчивость человеческих отношений.
</a:t>
            </a:r>
            <a:endParaRPr lang="en-US" sz="1011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движение судьбы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часто связывает пейзаж с внутренним состоянием героев. Весенняя свежесть, вечерняя тишина, осеннее увядание и образ кладбища помогают почувствовать, что жизнь прекрасна именно своей хрупкостью и конечностью.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весна и увядание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Марьина и Никольского держится на тишине, привычном порядке и внимании к деталям быта. Сад, дом и интерьер становятся не просто фоном, а знаком укоренённости, памяти и разных способов жить.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и сад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 романа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романа возрастает не только драматизм, но и глубина психологического анализа: спор постепенно уступает место трагическому размышлению.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ирония почти исчезает: на первый план выходят сострадание, тишина и ощущение необратимости жизненного пути.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Сюжетно-композиционный анализ романа И. С. Тургенева «Отцы и дети»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тональность романа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6999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699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важен для десятиклассников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как молодой человек ищет свои убеждения, отделяя их от чужих влияний. Для старшеклассника это важный разговор о самостоятельности мышления и ответственности за выбор.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собственной позиции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интересен своей силой, но его крайность оказывается уязвимой. Роман убеждает, что принципиальность ценна только тогда, когда она не разрушает уважение к людям и к жизни.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категоричности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Аркадия и Базарова показывает разные пути взросления: от подражания к личной позиции, от резких лозунгов к более сложному пониманию мира, семьи и человеческих отношений.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один только спор не приводит к взаимопониманию. Книга учит слышать аргументы другого человека, даже если его взгляды кажутся спорными или устаревшими.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 умение слышать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перейти от позиции героя к авторскому взгляду и смыслу финала.
</a:t>
            </a:r>
            <a:endParaRPr lang="en-US" sz="127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обсуждения текста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отдаёт безусловной победы ни одной стороне спора: он показывает силу Базарова, но не скрывает его внутренние ограничения и неспособность жить только отрицанием.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интонация основана на сочувствии и точности наблюдения: Тургенев видит историческую смену поколений как неизбежность, но напоминает, что человек важнее любой схемы.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 у него не карикатурно, а человечно: писатель признаёт достоинство, память, семейную привязанность и культурную преемственность, даже если герои не всегда правы.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Тургенева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роман, который заставляет думать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остаётся важным, потому что соединяет спор идей, психологическую драму и размышление о цене человеческой правды. Он учит думать без жестокости и спорить без утраты уважения.
</a:t>
            </a:r>
            <a:endParaRPr lang="en-US" sz="12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2026-05-23T12:15:58Z</dcterms:created>
  <dcterms:modified xsi:type="dcterms:W3CDTF">2026-05-23T12:15:58Z</dcterms:modified>
</cp:coreProperties>
</file>