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помощники в природе: животные, грибы и бактерии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помощники поддерживают круговорот веществ и жизнь сообществ.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живых организмов: как всё связано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территории растения, животные, грибы и бактерии образуют единое сообщество. Одни живые организмы служат пищей другим, помогают размножению растений или возвращают вещества в почву. Изменение одной группы затрагивает всех остальных.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и их роли в природе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диаграмме показывают, что все три группы работают вместе: от опыления до разложения и восстановления почвы.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соединяют растения и хищников, а грибы и бактерии возвращают вещества в круговорот.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биологии; условные доли функций.
</a:t>
            </a:r>
            <a:endParaRPr lang="en-US" sz="7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помогают растениям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 шмели перелетают с цветка на цветок и переносят пыльцу. Благодаря этому растения образуют семена и плоды, а в природе сохраняется разнообразие видов.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звери разносят семена, когда поедают плоды. Некоторые семена проходят через их организм, а другие цепляются за шерсть или перья и попадают в новые места.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почве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 другие мелкие животные могут перетаскивать семена в землю. Так семена оказываются в защищённом месте и получают шанс прорасти.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 только питаются растениями, но и помогают им размножаться. Поэтому в сообществе они связаны с растениями гораздо теснее, чем кажется на первый взгляд.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разных местах обитания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месте обитания животные выполняют разные задачи, но всегда участвуют в пищевых цепях и поддерживают связи между организмами.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лесу, на лугу и в пруду по-разному влияют на сообщество, но везде связывают растения и хищников.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травоядные и падальщики удерживают численность организмов в разумных пределах. Без их участия сообщество быстро теряет устойчивость и становится уязвимым.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помогают не нарушать пищевые цепи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 в пищевой цепи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вещества переходят от растений к животным и снова возвращаются в почву.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 разрушители остатков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создают пищу на свету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 используют свет для создания пищи, как растения. Они получают готовые органические вещества из листьев, веток, плодов и других остатков живых организмов.
</a:t>
            </a:r>
            <a:endParaRPr lang="en-US" sz="152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Разлагают органические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нити пронизывают почву, подстилку или древесину и постепенно разрушают органические вещества. Так территория очищается от отмерших частей растений и животных.
</a:t>
            </a:r>
            <a:endParaRPr lang="en-US" sz="1519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 вещества в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грибов вещества становятся доступными другим организмам. Это помогает почве сохранять плодородие и поддерживает жизнь всего сообщества.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 — дружба грибов и корней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союз под 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лесной подстилкой корни дерева и грибные нити переплетаются и образуют микоризу. Гриб получает от растения сахар, а взамен помогает ему добывать воду и минеральные вещества. Такой союз особенно важен на бедных почвах, где растениям трудно расти самостоятельно.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дерево получает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нити проникают в самые мелкие участки почвы и расширяют область, из которой растение может забирать воду. Благодаря этому дерево лучше переносит засуху и получает больше нужных веществ для роста. Особенно заметно это у молодых лесных деревьев.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лесу нужен этот союз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делает деревья сильнее и помогает им образовывать густые, здоровые кроны. В ответ гриб получает питание от растения и тоже может развиваться дальше. Поэтому подземная связь между корнями и грибами поддерживает весь лесной сообщественный мир.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грибы разлагают быстрее, а что медленнее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скорость разложения влияют мягкость, влажность и состав остатков. Чем плотнее материал, тем дольше он сохраняется в природе.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разрушаются мягкие остатки, а древесина разлагается медленнее всего, поэтому грибы работают постепенно и последовательно.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сравнительная оценка по школьному курсу биологии; условные значения скорости разложения.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грибы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грибы выполняют разные функции: одни полезны для человека и природы, другие могут вредить растениям и продуктам.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зависит от вида: одни полезны, другие разлагают остатки, а третьи могут вызывать болезни и портить продукты.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биологии: роль грибов в природе и хозяйстве человека.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бактерий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так малы, что увидеть их можно только под микроскопом. Несмотря на размер, они участвуют во многих процессах, которые поддерживают жизнь в природе и внутри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повсюду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встречаются в почве, воде, воздухе и внутри живых существ. Они легко приспосабливаются к разным условиям, поэтому почти нет мест, где их совсем не было бы.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Разлагают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питаются остатками растений и животных. Благодаря им органические вещества распадаются, а часть веществ возвращается в почву и снова становится доступной растениям.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живым организмам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живут внутри животных и человека, помогая пищеварению. Другие связаны с корнями растений и делают окружающую среду более благоприятной для 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 с участием бактерий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бактерии переводят азот воздуха в формы, доступные растениям, а затем возвращают его в почву после разложения остатков.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здоровье человека и природы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полезные и опасные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бактерий помогает организму человека и животных, а другие вызывают болезни. Поэтому бактерии нельзя считать только вредными или только полезными: их роль зависит от вида и условий жизни.
</a:t>
            </a:r>
            <a:endParaRPr lang="en-US" sz="1442" dirty="0"/>
          </a:p>
        </p:txBody>
      </p:sp>
      <p:sp>
        <p:nvSpPr>
          <p:cNvPr id="9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бактерий остатки растений и животных разлагались бы намного медленнее. Именно они помогают возвращать вещества в почву, где их снова используют растения для роста и развития.
</a:t>
            </a:r>
            <a:endParaRPr lang="en-US" sz="1442" dirty="0"/>
          </a:p>
        </p:txBody>
      </p:sp>
      <p:sp>
        <p:nvSpPr>
          <p:cNvPr id="10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полезные и вредные бактерии существуют рядом. Если сохранять чистую воду, почву и разнообразие организмов, сообщество лучше справляется с изменениями и остаётся устойчивым.
</a:t>
            </a:r>
            <a:endParaRPr lang="en-US" sz="14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выполняют разные группы организмов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главные функции организмов в сообществе. Доли условные, но они помогают увидеть, какие процессы встречаются чаще всего.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 поддержание почвы особенно важны, а животные чаще связаны с опылением, распространением семян и контролем численности видов.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функций организмов в природном сообществе, составлено по материалам школьной биологии.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лес и множество связей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запасают орехи и часто забывают часть кладовок. Благодаря этому некоторые семена оказываются в новых местах и получают шанс прорасти.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Синицы, дятлы и другие птицы питаются насекомыми. Так они уменьшают число вредителей и помогают деревьям и кустарникам сохранять листья и побеги.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 подстилке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опавшие листья, ветки и плоды. Они превращают остатки в более простые вещества, которые снова включаются в круговорот в лесной почве.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 почве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завершают разложение и делают почву более плодородной. После этого растения легче получают нужные вещества через корни.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поддерживают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и сова уменьшают число грызунов. Это помогает избежать чрезмерного поедания семян и молодых растений, а значит, сохраняет устойчивость леса.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произойдёт, если исчезнет одна группа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исчезновение одной группы организмов нарушает связи в сообществе и меняет условия жизни для остальных.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выполняет свою работу. Если одна исчезает, нарушаются пищевые связи, круговорот веществ и восстановление растений.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взаимосвязей в природном сообществе по школьному курсу биологии.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сообщества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убирает деревья и кустарники, многие животные теряют укрытие и пищу. Исчезают места, где живут грибы и обитают почвенные организмы.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беречь воду, почву и разнообразие растений, сообщество остаётся устойчивым. Тогда животные, грибы и бактерии продолжают выполнять свои функции.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химикаты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и почва ухудшают условия для бактерий, грибов и животных. Из-за этого разложение замедляется, а растения получают меньше нужных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 живых сообществ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мест обитания часто становится первой проблемой: организмы лишаются пищи, укрытий и мест размножения, а связи между ними ослабевают.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нарушена среда, тем труднее сообществу сохранять равновесие. Особенно уязвимы опылители, почвенные организмы и виды с узкими условиями жизни.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экологические угрозы для природных сообществ, материалы школьной биологии.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живые связи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грибы и бактерии работают как одна система: одни переносят и регулируют, другие разлагают и возвращают вещества в почву. Благодаря этому сообщество остаётся живым и устойчивым.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2026-05-29T18:32:35Z</dcterms:created>
  <dcterms:modified xsi:type="dcterms:W3CDTF">2026-05-29T18:32:35Z</dcterms:modified>
</cp:coreProperties>
</file>