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сохранения энергии: базовая идея и значение в природе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46934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07950"/>
            <a:ext cx="42930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не возникает из ничего и не исчезает бесследно: она переходит и преобразуется между видами.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сформировалась идея сохранения энергии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оформилась в XIX веке благодаря работам Юлиуса Роберта Майера, Джеймса Прескотта Джоуля и Германа Гельмгольца. Ключевой шаг — связать работу и теплоту, а затем обобщить это для разных областей физики.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166" y="1536224"/>
            <a:ext cx="334425" cy="38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8158" y="2202215"/>
            <a:ext cx="334425" cy="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70101" y="2868207"/>
            <a:ext cx="310538" cy="382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46482"/>
            <a:ext cx="357600" cy="3576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6570" y="4212460"/>
            <a:ext cx="357600" cy="3576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энергия и какие формы она принимает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как «способность совершать работу»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— физическая величина, которая показывает, сможет ли тело или система выполнить работу. В расчетах она выступает мерой того, сколько изменений может произойти в процессе.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измерения: джоуль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системе СИ энергия измеряется в джоулях (Дж). Единая единица нужна, чтобы сравнивать разные виды энергии в одной задаче и складывать их в рамках одного уравнения.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Механическая: кинетическая энергия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Кинетическая энергия связана со скоростью тела: чем быстрее движение, тем больше энергия. В школьных задачах она часто «переходит» в тепло при торможении или ударах.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Потенциальная: энергия положения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Потенциальная энергия характеризует состояние системы, зависящее от положения в поле сил. В поле тяжести она растет с высотой и уменьшается при движении вниз.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и энергетические источники внутри материи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Внутренняя, химическая, электрическая, световая и ядерная энергии описывают процессы на уровне превращений внутри вещества. Для 10 класса особенно важны переходы «механика → тепло/электричество».
</a:t>
            </a:r>
            <a:endParaRPr lang="en-US" sz="7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переходит энергия в повседневных процессах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полезный эффект почти всегда меньше затраченной энергии: значительная доля уходит в тепло, а остальное — в звук, деформации и свет.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 неизбежность потерь: чем больше трение и сопротивление, тем меньше энергии превращается в «нужный» результат.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иллюстрация на основе типичных школьных примеров (лампа накаливания, электродвигатель), без указания точных процентов.
</a:t>
            </a:r>
            <a:endParaRPr lang="en-US" sz="57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падении тело ускоряется под действием силы тяжести: его высота уменьшается, а значит уменьшается потенциальная энергия. Одновременно возрастает скорость, и кинетическая энергия растет.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рассматривать систему «тело + Земля», то при отсутствии сопротивления воздуха полная энергия сохраняется, меняясь только между видами. В реальности часть энергии переходит в тепло из‑за сопротивления воздуха.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тела как пример превращения потенциальной энергии в кинетическую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закон сохранения энергии
</a:t>
            </a:r>
            <a:endParaRPr lang="en-US" sz="2372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уравнения через учет всех видов энергии и потерь в выбранной системе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390" y="1162275"/>
            <a:ext cx="5361220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энергии и их школьный смысл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связывают энергию с конкретными параметрами движения, положения и деформации; их удобно применять при переходах «энергия → результат».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энергия меняется, удобно переходить к формулам соответствующих видов и сравнивать начальное и конечное состояния. Это снижает вероятность ошибок при расчетах.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физики (10 класс), базовые формулы механики.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система и границы применения закона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система открыта, энергия может приходить или уходить через теплообмен, свет, работу внешних сил или электрический ток. В этом случае без учета потоков уравнение будет неполным.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особенно важно заранее договориться о границах: что входит в систему — только тело, тело вместе с Землей или сразу несколько взаимодействующих тел. От выбора зависит список видов энергии.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сохранения энергии строго выполняется для замкнутой системы, где нет обмена энергией с окружающей средой. Тогда суммарная энергия остается постоянной, а меняются только формы ее проявления.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границы системы помогают понять, какие преобразования учитывать в уравнении. Если изначально «забыть» тепло или работу внешней силы, рассчитанная величина может получиться завышенной или неверной. 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уменьшается механическая энергия при трении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трении механическая энергия уменьшается, потому что часть работы силы трения превращается во внутреннюю энергию — нагрев тела и поверхности.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механическая энергия падает почти монотонно, общая энергия системы сохраняется. Просто ее «полезная» доля переходит в теплоту.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иллюстрация: движение бруска по наклонной шероховатой доске или санок по снегу, без привязки к численным измерениям.
</a:t>
            </a:r>
            <a:endParaRPr lang="en-US" sz="57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Маятник как наглядная модель превращения энергий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точки: максимум потенциальной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математического маятника в крайних положениях скорость равна нулю, поэтому кинетическая энергия минимальна, а потенциальная энергия максимальна. При движении вниз высота уменьшается, и энергия положения переходит в энергию движения.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точка: максимум кинетической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нижней точке траектории кинетическая энергия максимальна, а потенциальная — минимальна. При малом сопротивлении воздуха сумма кинетической и потенциальной энергий меняется незначительно, но амплитуда постепенно затухает.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сил и изменение энергии системы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подъёме груза сила тяжести направлена против перемещения, поэтому работа совершается против неё: потенциальная энергия растёт, а механическая энергия переходит в форму, связанную с высотой.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торможении трение совершает отрицательную работу: механическая энергия уменьшается, а её часть превращается во внутреннюю энергию тела и поверхности, повышая температуру.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внешних сил связывает взаимодействие и энергию: если сила «помогает» движению, увеличивается суммарная энергия системы; если мешает, энергия уменьшается.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потерь энергии в реальных устройствах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идеальных задач, часть энергии неизбежно уходит на нагрев, колебания и необратимые процессы; доли зависят от конструкции и режима работы.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наиболее заметные потери обычно связаны с механическим трением и тепловыделением в проводниках или деталях.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школьных/учебных описаний причин потерь; точные проценты для конкретных устройств не приведены (условные единицы).
</a:t>
            </a:r>
            <a:endParaRPr lang="en-US" sz="5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792268"/>
            <a:ext cx="4122000" cy="18367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превращений энергии в школьных примерах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какая форма энергии является исходной, какое превращение становится основным и какой физический результат чаще всего наблюдают в опыте.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общая идея одинакова: меняется форма энергии, но при наличии потерь полезный эффект всегда меньше, чем полученная энергия.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физики; формы энергии и их превращения формулируются качественно.
</a:t>
            </a:r>
            <a:endParaRPr lang="en-US" sz="6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Превращение энергии в технических системах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общую логику работы устройств: часть энергии обязательно уходит в потери (нагрев, шум, трение).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сохранения энергии в природе и живых системах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природных процессах энергия постоянно переходит между объектами и видами: солнечное излучение приводит к испарению, движению воздушных масс, фотосинтезу и образованию органических веществ.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пищевых цепях энергия передаётся от растений к животным, однако на каждом этапе значительная доля рассеивается в виде тепла, поддерживающего обмен веществ и работу органов.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живых организмах химическая энергия пищи используется для движения, роста, синтеза веществ, а также для сохранения температуры тела, особенно при изменениях внешней среды.
</a:t>
            </a:r>
            <a:endParaRPr lang="en-US" sz="11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полезного действия как характеристика устройства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оценки эффективности используют КПД: отношение полезной энергии к затраченной, выраженное в процентах. В реальных приборах он меньше 100 из‑за неизбежных потерь.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потери составляют значимую часть входной энергии, КПД заметно падает; поэтому конструкция должна снижать нагрев, трение и другие необратимые процессы.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расчёта из описания КПД (при 100 Дж входа и 70 Дж полезной работы).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бега, прыжка в высоту, езды на велосипеде и подъёма по лестнице химическая энергия мышц превращается в механическую энергию движения и частично в тепловую энергию тела.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высокой нагрузке усиливается выделение тепла, поэтому организму требуется охлаждение: потоотделение и интенсивное дыхание отводят излишки энергии и помогают поддерживать рабочую температуру.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переходы в спорте и движении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596" y="1162275"/>
            <a:ext cx="4676809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 на энергию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 неверным выбором системы, смешением физических величин и нарушением требований к единицам измерения.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последовательно фиксировать систему, виды энергии и единицы СИ, вероятность типичных ошибок резко снижается.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методические рекомендации из школьной практики решения задач по физике.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61625"/>
            <a:ext cx="397500" cy="31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6376" y="1808825"/>
            <a:ext cx="370650" cy="42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21875"/>
            <a:ext cx="397500" cy="39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5977" y="1808825"/>
            <a:ext cx="370650" cy="423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закон сохранения энергии считается фундаментальным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объяснение разных разделов физики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принцип связывает механику, термодинамику, электрические и химические процессы. Благодаря этому можно проверять расчёты и видеть, какие превращения энергии реально возможны.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контроля и оценки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помогает установить, согласуется ли ход событий с балансом энергии. Если попытка расчёта даёт «больше энергии из ничего», значит, допущена ошибка в модели.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Несовместимость с идеей вечного двигателя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не может отдавать больше энергии, чем получает: иначе нарушается баланс между входной энергией и полезным выходом. Поэтому «вечный двигатель» невозможен.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опытом и экспериментами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наблюдений и измерений подтверждают закон сохранения энергии в самых разных условиях. Поэтому его считают базовым принципом современной науки.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что дает понимание закона сохранения энергии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не исчезает и не появляется из ничего: в замкнутой системе сохраняется общий запас, а формы меняются. Для 10 класса это ключ к анализу движения, расчётам и пониманию ограничений техники.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2026-05-12T09:10:44Z</dcterms:created>
  <dcterms:modified xsi:type="dcterms:W3CDTF">2026-05-12T09:10:44Z</dcterms:modified>
</cp:coreProperties>
</file>