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Анны Ахматовой: поэма о памяти, страхе и человеческом достоинстве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боль, ставшая голосом эпохи репрессий.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вырос из опыта утрат, арестов и постоянного страха 1930-х годов. Ахматова создала поэму в атмосфере, где даже запись строк могла быть опасной, а сохранение памяти становилось актом сопротивления.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судьба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Николая Пунина усилил личное чувство угрозы и сделал тему репрессий не отвлечённой, а непосредственно пережитой.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0672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 Льва Гумилёва возникли первые ключевые интонации будущей поэмы: ожидание, страх, бессилие и материнская тревога.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2570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1935–1940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формировался постепенно, не как единое письмо, а как цепь отдельных фрагментов, удерживаемых памятью.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94467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арест сына укрепил трагический смысл произведения и расширил личную боль до масштаба общей исторической беды.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6363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СССР стала возможной лишь в период перестройки, что подчёркивает долгую и драматичную судьбу поэмы.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«Реквием»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близкого человека в поэме показан не как частный эпизод, а как событие, разрушающее привычный мир и лишающее героиню опоры, языка и будущего.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превращает собственный опыт в образ судьбы тысяч женщин, которые ждали вестей у тюремных стен и жили между надеждой и отчаянием.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 здесь постоянно расширяется: от семейной драмы — к исторической катастрофе, от одиночества — к общенародному свидетельству о времени террора.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горе и общая трагедия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стен тюрьмы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«Крестов» в Ленинграде стала пространством молчаливого ожидания, где люди часами не знали, будет ли весточка о родных. В этом неподвижном строю страх приобретал почти осязаемую форму.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которые ждут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женские фигуры — матери, жёны, сестры — составляют центральный визуальный образ этой сцены. Их ожидание передаёт не только личную тревогу, но и масштаб повседневного унижения, которое несла репрессивная система.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ставший свидетельством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Ленинградские улицы 1930-х годов рядом с тюрьмой воспринимаются как часть одной исторической картины. Здесь обычное городское пространство превращается в место коллективной боли и безмолвного протеста.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у «Крестов» как знак репрессий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соединяет любовь и страх: героиня не просто скорбит, а живёт в постоянном ожидании беды, которое размывает границы между внутренней силой и полным бессилием.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переживании слышится надлом личности: страдание настолько велико, что человек словно перестаёт быть цельным и вынужден существовать только ради памяти о близком.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наделяет этот образ библейской глубиной, благодаря которой частная боль воспринимается как вечная человеческая тема, понятная вне конкретной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 молитвенные интонации делают мать в «Реквиеме» не бытовым персонажем, а символом выносливости, скорби и нравственного достоинства.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поэме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эмоциональное ядро текста связано не только со страданием, но и с обязанностью сохранить правду.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и ожидание доминируют, а память завершает смысловую систему и переводит личную трагедию в историческое свидетельство.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Ахматовой «Реквием»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поэмы и их смысловой вес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234" y="1949450"/>
            <a:ext cx="333259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культурные аллюзии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Богородица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страдающей матери соотносится с Богородицей и придаёт личной боли героини духовную высоту и универсальное звучание.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Голгофа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Голгофы переводит частную драму в пространство жертвенного пути, где невинное страдание становится знаком нравственного испытания.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Распятие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и образные переклички с распятием подчёркивают беззащитность человека перед насилием и усиливают трагическую напряжённость текста.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отсылает к заупокойной мессе, поэтому поэма звучит как поминовение живых и мёртвых, пострадавших от исторического террора.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аллюзии связывают Ахматову с большой европейской и христианской традицией, где слово становится формой духовного свидетельства.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речевых регистра — разговорный и молитвенный — достаточно, чтобы создать предельно сдержанную, но напряжённую интонацию.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Ахматовой «Реквием»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сочетание делает личную боль особенно убедительной: текст звучит просто, но сохраняет силу трагического свидетельства.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 движение от личного переживания к общему историческому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последовательно расширяет частную драму до уровня народной памяти и нравственного приговора эпохе.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Ахматовой «Реквием»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 по частям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поэме показан не как культурная столица, а как город тюремных стен, очередей и повседневного страха, где жизнь подчинена ожиданию ареста.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конкретного места делает трагедию осязаемой: личная боль героини оказывается вписана в узнаваемую историческую реальность 1930-х годов.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 утрачивает привычную безопасность и превращается в среду, где государственное насилие проникает в дом, семью и сознание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Ленинграда усиливает документальность текста и показывает, что репрессии меняли не только судьбы людей, но и саму атмосферу города.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Ленинграда в «Реквиеме»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состояний лирической героини в поэме А. А. Ахматовой «Реквием».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героини от личной боли к свидетельству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нравственный долг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«Реквиеме» удерживает имена, лица и пережитый ужас, не позволяя им раствориться в страхе и молчании.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Ахматовой помнить значит свидетельствовать: сохранять правду о репрессиях тогда, когда официальная история скрывает насилие и подменяет его ложью.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память становится не только личной способностью, но и нравственной обязанностью перед погибшими, осуждёнными и теми, кто ждал их возвращения.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напряжение возрастает неравномерно: отдельные эпизоды резко усиливают чувство безысходности и внутреннего надлома.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эмоция не исчезает, а переходит в сдержанную стойкость и твёрдое историческое свидетельство.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Ахматовой «Реквием»; качественная интерпретация эмоциональной динамики.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 эпилоге связан не с торжественной славой, а с памятью о страдании, которое заслуживает признания и человеческого сочувствия.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утверждает, что увековечена должна быть не власть, а пережитая народом боль; поэтому мотив памятника звучит как нравственный приговор забвению.
</a:t>
            </a:r>
            <a:endParaRPr lang="en-US" sz="158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памятника в эпилоге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создавался в атмосфере террора и цензуры, когда даже хранение опасных строк могло угрожать автору и его окружению.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сохранение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не фиксировала поэму целиком на бумаге: отдельные части запоминались и существовали только в доверенном кругу.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в период перестройки «Реквием» был опубликован в СССР, что подтвердило исключительную историческую судьбу произведения.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долго не могла быть опубликована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соотношение буквального и символического смысла основных образов поэмы.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расширяет частную трагедию до масштаба эпохи и помогает сохранить свидетельство о времени террора.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Ахматовой «Реквием»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стал одним из главных произведений о сталинском терроре, потому что соединил личную исповедь и гражданское свидетельство в едином трагическом целом.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 редкую нравственную позицию автора: говорить правду о времени, не смягчая боли и не скрывая человеческого унижения.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изучают не только как выдающийся образец лирики, но и как художественный документ исторической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«Реквиема»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помогает говорить о правах человека и о том, как опасно государственное насилие, когда оно затрагивает семью, память и достоинство личности.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что литература способна сохранять правду о травме даже тогда, когда официальные сведения неполны, искажены или сознательно скрыты.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особенно важно отсутствие ложного пафоса: трагедия передана сдержанно, точно и потому вызывает доверие.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точность делает текст понятным и сегодня, поскольку вопросы страха, молчания и ответственности перед историей остаются актуальными.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поэмы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«Реквием» как голос эпохи и голос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Ахматовой соединяет личную боль и общую историческую трагедию, превращая память, страдание и достоинство в нравственный урок для читателя.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2026-05-23T16:54:41Z</dcterms:created>
  <dcterms:modified xsi:type="dcterms:W3CDTF">2026-05-23T16:54:41Z</dcterms:modified>
</cp:coreProperties>
</file>