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в алгебре: от текста к математической модели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условия задачи — к уравнению, ответу и проверке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9 классе учатся решать задачи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 повторяют весь курс алгебры, помогают подготовиться к итоговой аттестации и учат переводить словесное описание в точную математическую модель.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текстовая задача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величина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удобно обозначить буквой, чаще всего x. Затем важно понять, к какой величине она относится: к времени, расстоянию, цене, количеству или другой величине.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«на 5 больше», «в 3 раза меньше», «составляет 20%» или «вместе» подсказывают характер связи. Они помогают выбрать правильную математическую модель быстрее и точнее.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вопрос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условии описана ситуация, а вопрос показывает, что именно нужно найти. Чтобы не запутаться, сначала выделяют главный запрос задачи и только потом переходят к вычислениям.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связи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задаче не существуют отдельно: между ними есть зависимости. Именно по ним определяют, какое уравнение, формула или система подойдут для 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чтение условия задачи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 какой ситуации идет речь, не отвлекаясь на вычисления. Это помогает увидеть, какие величины заданы и что требуется найти в конце.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чтение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повторном чтении отмечают точные числа, единицы измерения и слова, которые связывают величины между собой. Так легче не пропустить важную деталь или лишнюю информацию.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опора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Схема, таблица или рисунок делают условие наглядным. Особенно это полезно в задачах на движение, проценты и смеси, где связи между величинами не всегда очевидны.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текстовой задачи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1086" y="787216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прочитать текст и выделить все известные данные. Это помогает понять, какая информация дана прямо, а какая скрыта в формулировке задачи.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01061" y="552916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условие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1086" y="1638323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формулируют, что именно нужно определить. Иногда вопрос связан не с одной величиной, а с несколькими, поэтому важно точно понять смысл задания.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1061" y="1404023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Найти, что требуется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1086" y="2489429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Неизвестную величину удобно обозначить буквой x. Если в задаче несколько неизвестных, для каждой выбирают свое обозначение, чтобы не перепутать их в расчетах.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01061" y="2255129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Ввести обозначение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01086" y="3340535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условию записывают уравнение, систему или формулу. Каждая часть записи должна соответствовать конкретной фразе из текста, без лишних действий и неясных переходов.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01061" y="3106235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модель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01086" y="4191641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ответ подставляют обратно и сравнивают с условием. Если результат не подходит по смыслу, нужно вернуться к модели и исправить ошибку.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701061" y="3957341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и проверить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условия к ответу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ни один шаг решения задачи.
</a:t>
            </a:r>
            <a:endParaRPr lang="en-US" sz="17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785523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40044"/>
            <a:ext cx="511200" cy="4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13923"/>
            <a:ext cx="511200" cy="4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40044"/>
            <a:ext cx="511200" cy="45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модель как основа решения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упорядочить числа, единицы измерения и зависимости. Она особенно полезна, когда нужно сравнить несколько величин или не потерять промежуточные данные.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уравнений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неизвестных несколько, модель часто записывают как систему. Она позволяет одновременно описать две связи и найти оба значения без догадок и лишних шагов.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содержит одну неизвестную величину, ее можно описать уравнением. Такая модель особенно удобна, когда связь между данными выражается одной формулой и одним ответом.
</a:t>
            </a:r>
            <a:endParaRPr lang="en-US" sz="1276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отношения между величинами наглядно: кто больше, как изменяется значение, что складывается или вычитается. Это делает условие понятнее и снижает риск ошибки.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000" y="2329250"/>
            <a:ext cx="30504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величины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37000" y="2794525"/>
            <a:ext cx="3050400" cy="12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всегда связаны скорость, время и расстояние. Если известны две величины, третью находят по формуле s = v · t, где s — путь.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124600" y="21094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ситуации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124600" y="25102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навстречу, в одном направлении или по течению меняются условия, но принцип остается тем же: сначала определяют, как связаны скорости, а затем составляют уравнение.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124600" y="35968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124600" y="39976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быть реалистичным: время не может быть отрицательным, а расстояние — несоответствующим условию. Поэтому после вычислений обязательно сравнивают результат с описанной ситуацией.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движение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980525"/>
            <a:ext cx="34860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стоимость и проценты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701075" y="125299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стоимость связывают цену, количество и общую сумму. Формула C = p · n помогает быстро выразить неизвестную величину и построить уравнение по условию.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01050" y="95104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покупки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01075" y="2463766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встречаются в скидках, наценках, банках и расчетах долей. Нужно уметь находить процент от числа, а также увеличивать или уменьшать значение на заданный процент.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01050" y="2161816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 жизни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4701075" y="367454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понять, что означает ответ: итоговую сумму, размер скидки или новую цену. В таких задачах особенно полезно проверять, соответствует ли результат здравому смыслу.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4701050" y="337259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результат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текстовых задач встречаются чаще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учебных задач по школьному курсу алгебры 9 класса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задачи, где нужно выбрать формулу и точно связать данные между собой.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задачи на движение и проценты, но остальные темы тоже важны для уверенного владения моделями.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работу и производительность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работа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выполнена только часть задания, удобно выражать ее дробью от целого объема. Тогда можно сравнивать, сколько уже сделано и сколько еще осталось до завершения работы.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перепутать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необходимо различать объем работы, время и производительность. Ошибка в одной величине сразу меняет ответ, поэтому полезно заранее записывать все данные с единицами измерения.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производительность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показывает, какую часть работы выполняют за единицу времени: за час или за день. Если работа идет быстрее, значит производительность выше, а нужное время для завершения задания меньше.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человек работают вместе, их производительности складываются. Это позволяет найти, какую долю всей работы они выполнят за один час, а затем определить общее время выполнения.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уравнения по условию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Перевести фразы в запись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каждую фразу из условия переводят на математический язык: прибавить, вычесть, умножить, разделить. Так текст задачи превращается в равенство, которое точно соответствует описанной ситуации.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и проверить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значение подставляют обратно в уравнение и сравнивают с условием задачи. Если ответ не согласуется со смыслом, нужно пересмотреть запись и исправить модель.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неизвестное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именно требуется найти, и обозначить эту величину буквой x. Важно выбрать такую переменную, чтобы она удобно отражала смысл задачи и не путала дальнейшие записи.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уравнение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 всех данных получается выражение, например x + 7 = 24 или 2(x + 4) = 18. В нем не должно быть лишних действий, не связанных с условием.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в текстовых задачах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неизвестные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есть две разные величины, одной переменной уже недостаточно. Тогда вводят две буквы и связывают их двумя уравнениями, чтобы получить полную математическую модель.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особенно полезны в задачах о двух числах, цене двух товаров, движении навстречу и совместной работе. Они позволяют описать сразу две зависимости и решить их одновременно.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системы нужно убедиться, что найденные значения подходят по смыслу: не дают отрицательных величин, сохраняют отношения из условия и соответствуют реальной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задач и удобные математические модели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8–9 классов.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какую модель удобнее выбрать для разных типов текстовых задач в курсе алгебры 8–9 классов.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выбирают по связи между величинами: одна и та же задача может решаться разными способами, но формула должна точно отражать условие.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4627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переменная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627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выбирает неизвестную величину неудобно или вообще не ту, из-за чего уравнение становится запутанным. Лучше сразу обозначать то, что требуется найти по смыслу задачи.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80700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скобок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80700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выражений легко забыть скобки, особенно в задачах с умножением суммы. Тогда порядок действий меняется, и полученный ответ уже не соответствует условию.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21512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Нереалистичный ответ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1512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вычисления выполнены правильно, но ответ не подходит по смыслу: получается отрицательное время, дробное число предметов или слишком большое значение для реальной ситуации.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963487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Ошибочная формула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63487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формулы для движения, стоимости и процентов. Если не понять, какие величины связаны между собой, можно составить верное по виду, но неправильное по смыслу выражение.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97913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знаках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4797913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со знаком минус встречаются при вычитании, переносе слагаемых и раскрытии скобок. Одна неверная операция может полностью изменить результат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и смысла ответа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уравнение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проверки — подставить найденное значение в исходное уравнение и убедиться, что равенство сохраняется. Это помогает заметить вычислительную ошибку или неверно составленную модель.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обратным действием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выполнить обратные действия и посмотреть, получаются ли исходные данные. Такой способ особенно удобен, когда в задаче есть сложные вычисления или несколько промежуточных шагов.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смыслу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правильный по алгебре ответ нужно сравнить с условием. В задачах о возрасте, времени, расстоянии и количестве предметов результат должен быть реалистичным и логически возможным.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успешное решение задачи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алгебры.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хороших вычислительных навыках ошибка в чтении условия может привести к неверной модели и неправильному ответу.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вклад дает понимание условия, поэтому внимательное чтение важнее, чем спешка в вычислениях.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развивать навык решения задач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стоит с небольших заданий на разные темы. Они помогают быстрее замечать связь между текстом задачи, величинами и нужной формулой, не перегружая вычислениями.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Короткие задачи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привычка — записывать план решения и проверять результат после каждого шага. Тогда ошибка замечается раньше и не переходит в окончательный ответ.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Постоянная проверка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полезно переходить от одного уравнения к системе, а от простой процентной задачи — к составной. Это развивает умение видеть несколько связей сразу.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Усложнение заданий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важно находить, где допущена неточность: в выборе модели, знаках, скобках или проверке. Такой анализ делает следующую попытку более уверенной.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Разбор ошибок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алгебраических задач с другими предметами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алгебра помогает решать задачи на движение, силу и работу. Здесь удобно использовать формулы, связанные с величинами, которые меняются по закону и требуют точного расчета.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с помощью алгебры считают расстояния, масштаб и реальные размеры объектов. Такой подход помогает переводить данные карты в числа, понятные для вычислений.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химии алгебраические модели нужны для вычисления концентрации, массы вещества и состава смеси. Здесь важно правильно связать часть, целое и процентное содержание.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экономических задачах алгебра используется для подсчета стоимости, скидок и прибыли. Один и тот же способ мышления помогает сравнивать варианты и выбирать выгодное решение.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задача решается через модель и проверку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задача становится понятной, когда условие превращается в математическую модель, а ответ проходит проверку по уравнению и по смыслу. Именно это делает решение надежным.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2026-05-30T02:14:10Z</dcterms:created>
  <dcterms:modified xsi:type="dcterms:W3CDTF">2026-05-30T02:14:10Z</dcterms:modified>
</cp:coreProperties>
</file>