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6. Секунда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время по маленьким шагам — от секунды до часа.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время секундами?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события длятся совсем недолго: хлопок, моргание, старт по свистку. В таких случаях минуты слишком велики, а секунды помогают измерить всё точно и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математики для 4 класса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помогает сравнивать короткие события, которые почти невозможно заметить без счёта.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очень короткий промежуток, за который успевают случиться быстрые действия.
</a:t>
            </a:r>
            <a:endParaRPr lang="en-US" sz="26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секундная стрелка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быстрая на циферблате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Секундная стрелка движется быстрее всех остальных. Она помогает видеть, как время идёт маленькими и ровными шагами, будто считает сама.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 одну минуту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одну минуту стрелка проходит полный круг и побывает на всех делениях. Это удобно, когда нужно наблюдать короткое время без секундомера.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 — это 1 минута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секунда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удобный отрезок для счёта быстрых действий и маленьких пауз.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половина минуты. Такой промежуток уже легко заметить, но он всё ещё очень короткий.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проходит 60 секунд, заканчивается одна минута. Это главное правило нужно хорошо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секунды на циферблате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маленькое деление на часах соответствует одной секунде. Если внимательно следить за стрелкой, можно отсчитывать короткие промежутки даже без специальных приборов.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секундная стрелка проходит 12 делений, проходит 1 минута. Это помогает связывать маленькие шаги времени с более длинными отрезками.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полезен на уроках, в играх на точность и в простых опытах. Главное — не торопиться и следить за стрелкой очень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секундомер помогает измерять точно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финиш под контролем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физкультуры секундомер помогает увидеть, кто пробежал дистанцию быстрее. Учитель нажимает старт, потом останавливает прибор в нужный момент и сразу получает точный результат.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Эстафета без споров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эстафете секунды решают многое: кто быстрее передал палочку, кто раньше финишировал, кто улучшил свой результат. Секундомер делает сравнение честным и понятным для всех.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скорость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соревнуются в быстром чтении, сборе конструктора или простом задании на реакцию, секундомер показывает, сколько времени ушло на выполнение. Это добавляет интереса и помогает тренироваться.
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263" y="1605459"/>
            <a:ext cx="22237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секунды особенно важны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забега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задержка на старте может повлиять на итоговый результат. Поэтому спортсмены очень внимательно слушают сигнал и начинают движение вовремя.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работает по точному времени, чтобы движение было безопасным. Здесь важна каждая секунда: она помогает водителям и пешеходам действовать без путаницы.
</a:t>
            </a:r>
            <a:endParaRPr lang="en-US" sz="1258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держится на ровном счёте. Если сбиться хотя бы на секунду, мелодия звучит уже не так дружно, и все это сразу слышат.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опытах время часто нужно отсчитывать очень точно. Иногда именно одна секунда показывает, когда начинать, когда ждать и когда записывать результат.
</a:t>
            </a:r>
            <a:endParaRPr lang="en-US" sz="12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короткое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измерить небольшой промежуток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произойти за 1 секунду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успевает моргнуть или сделать короткий вдох. Это кажется совсем маленьким временем, но даже такая пауза уже заметна.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произнести очень короткое слово. Если говорить быстро, одна секунда почти не ощущается, а всё же что-то уже успевает произойти.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за это время проезжает заметное расстояние. На дороге даже одна секунда может быть очень важной для внимательного движения.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секунду многое меняется вокруг нас. Она маленькая, но очень трудолюбивая: тихо делает своё дело и не любит опаздывать.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в спорте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секунды могут решить исход забега, заплыва или прыжка. Даже очень маленькая разница во времени иногда отделяет победителя от второго места, поэтому важна каждая попытка.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учатся быстро реагировать, точно выполнять движение и начинать вовремя. Когда старт удачный, а действия отточены, результат становится точнее, а шансы на победу — выше.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о секундах в музыке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счет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важно держать одинаковый темп, будто шаги идут через равные секунды. Тогда мелодия звучит спокойно и собранно, а слушать ее приятно и легко.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без сбоя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музыкант сбивается, ритм сразу нарушается. Даже маленькая пауза или лишний удар меняют звучание, поэтому счет помогает не потерять общий музыкальный порядок.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про себя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часто считают про себя, чтобы не торопиться и не отставать. Такой тихий счет помогает двигаться вместе, как одна дружная команда, даже без слов.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репетиций и выступлений важно ощущать длительность каждого отрезка. Секунды помогают понять, где сделать паузу, когда вступить и как сохранить нужный темп.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называют, сколько секунд длится каждое действие. Если одно событие занимает меньше секунд, оно короче и происходит быстрее, чем другое.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числа: 15 секунд меньше, чем 45 секунд, значит второе дело длится дольше. Такой способ помогает не путаться в коротких промежутках.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легче понять порядок событий и спланировать работу. Так можно выбрать, что сделать сначала, а что оставить на потом.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часы и способы измерения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часы: когда тень была стрелкой
</a:t>
            </a:r>
            <a:pPr algn="ctr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люди смотрели на тень от палочки или столба и по ней узнавали время. Солнце двигалось по небу, а вместе с ним менялась и тень. Такие часы работали только днем и в ясную погоду.
</a:t>
            </a:r>
            <a:endParaRPr lang="en-US" sz="927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часы: тихий счет песчинок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показывали время с помощью тонкой струйки песка. Когда песок пересыпался вниз, проходил один отрезок времени. Это было удобно для коротких дел, но нужно было каждый раз переворачивать часы заново.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приборы: точность на экране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время часто показывают электронные и цифровые часы. На экране видно часы, минуты и секунды, а секундомер помогает засекать короткие события. Такие приборы удобны дома, в школе и на соревнованиях.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позволяет точно измерять очень короткие промежутки времени. Это особенно важно там, где даже маленькая разница может изменить результат.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секунда понимается одинаково в разных странах. Поэтому людям легко сравнивать время, не путаясь в понятиях и вычислениях.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секунда стала общей единицей измерения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нужны в науке, спорте, транспорте и учебе. Без них трудно измерить быстрые события и проверить, сколько именно длилось действие.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пользуются одной единицей, проще объяснять результаты, составлять правила и работать вместе. Секунда стала удобным общим языком для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секундомером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последовательно измерить короткое время и записать результат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26" y="1605459"/>
            <a:ext cx="266850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секундах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60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минуте всегда 60 секунд. Это главное правило помогает быстро переводить короткое время в минуты и не теряться, когда нужно что-то посчитать.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3600 секунд в часе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час состоит из 3600 секунд. Такое большое число показывает, сколько маленьких шагов складывается в привычный часовой отрезок времени.
</a:t>
            </a:r>
            <a:endParaRPr lang="en-US" sz="131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секундной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Секундная стрелка делает полный круг за одну минуту. За это время она проходит 60 делений, словно торопливо обегает весь циферблат.
</a:t>
            </a:r>
            <a:endParaRPr lang="en-US" sz="1347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 время люди часто называют мгновением. Это слово помогает представить, как быстро может произойти событие, почти не успев начаться.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и минуты: как не перепутать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считать секунды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подходят для очень коротких действий: хлопка, прыжка, короткого ответа. Если событие быстро заканчивается, считать секунды удобнее и точнее.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переходить к минутам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длится дольше и повторяется много раз, лучше использовать минуты. Так проще не запутаться и сразу понять, сколько времени заняло задание.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в жизни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секунды помогают засечь короткий ответ, выполнение задания или небольшой опыт. Это удобно, когда нужно работать быстро и аккуратно.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проверить, сколько секунд занимает игра, бег до конца коридора или сбор портфеля. Время становится заметнее и интереснее.
</a:t>
            </a:r>
            <a:endParaRPr lang="en-US" sz="936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секунды нужны, чтобы засечь чтение, уборку или приготовление простого дела. Так легче не отвлекаться и выполнять поручения по порядку.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тренировке секунды помогают следить за стартом, прыжком или упражнением на скорость. Даже маленький отрезок времени здесь очень важен.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секунде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маленькая, но очень полезная единица времени. Она помогает точно измерять короткие события, сравнивать их и использовать время на уроках, в спорте и в обычной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2026-05-24T11:06:35Z</dcterms:created>
  <dcterms:modified xsi:type="dcterms:W3CDTF">2026-05-24T11:06:35Z</dcterms:modified>
</cp:coreProperties>
</file>