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0525" y="342150"/>
            <a:ext cx="37719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0525" y="2046219"/>
            <a:ext cx="60864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транспорт веществ в организме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перемещения веществ внутри организмов обеспечивают их жизнедеятельность.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транспорт веществ жизненно важен?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снабжает клетки кислородом и питанием, удаляет отходы и регулирует внутренние процессы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молекул без затрат энергии: диффузия равномерно распределяет вещества, а осмос регулирует движение воды через мембраны.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транспорт: диффузия и осмос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Затрачивается энергия АТФ для переноса веществ против градиента концентрации, что необходимо для поддержания баланса и функций клеток.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транспорт: работа с энергией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Мембраны избирательно пропускают вещества, обеспечивая контроль за процессами обмена и сохранение внутренней среды клетки.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клеточных мембран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механизмы транспорта веществ
</a:t>
            </a:r>
            <a:endParaRPr lang="en-US" sz="31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транспорт: диффузия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— это движение молекул из области высокой концентрации в область низкой для выравнивания распределения.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через диффузию клетки получают кислород и избавляются от углекислого газа без дополнительных затрат энергии.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диффузии зависит от температуры, размера молекул и разницы в концентрациях между областями.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7022" y="1387800"/>
            <a:ext cx="184181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8087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31587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транспорт: осмос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1322663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проходит через полупроницаемую мембрану к месту с большим количеством растворённых веществ для выравнивания концентраций.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3555587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Тургор у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Осмотический приток воды вызывает внутреннее давление в клетках, обеспечивая их упругость и поддержание формы растения.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4288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Набухание клеток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воды через осмос может привести к набуханию и разрыву животных клеток при нарушении водного баланса.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миллиарда молекул натрия и калия ежедневно перекачивает натрий-калиевый насос в каждой клетке человека.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насос поддерживает важные электрические и химические градиенты для нормальной работы нервов и мышц.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035611"/>
            <a:ext cx="3812100" cy="165377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пассивного и активного транспорта веществ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по основным признакам транспортных механизмов в клетках.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транспорта важны для обеспечения жизнедеятельности и поддержания гомеостаза.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справочник по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воды и минералов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минеральные соли поднимаются по ксилеме от корней к листьям, обеспечивая питание и поддержание тургора.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органических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вещества, такие как сахар, распределяются по растению через флоэму от листьев к корням и другим частям.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у растений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движения воды у растений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ботанический справочник для школьников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скорости транспирации у растений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пониженной влажности воздух сильнее забирает воду, увеличивая транспирацию.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регулируется в зависимости от условий окружающей среды для сохранения баланса влаги в растении.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физиологии растений, 2021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кровообращения человека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состоит из сердца, артерий, вен и капилляров, обеспечивающих постоянное циркулирование крови по большому и малому кругам кровообращения.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несут кровь от сердца к органам, вены возвращают её обратно, а капилляры обеспечивают обмен кислорода, питательных веществ и продуктов обмена между кровью и тканями.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кислорода в артериальной и венозной крови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Артериальная кровь богата кислородом для питания органов, а венозная содержит меньше кислорода после обмена в тканях.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насыщение кислородом артериальной крови обеспечивает ткани необходимым газом, а снижение в венозной отражает процесс использования кислорода клетками.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учебник биологии, 2023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питательных веществ кровью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перевариваются и всасываются из пищеварительного тракта в кровь через стенки кишечника, обеспечивая организм необходимой энергией.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глюкозу, аминокислоты, витамины и минералы ко всем органам, снабжая клетки строительным материалом для роста и восстановления.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распределяются по кровеносным сосудам, достигая мельчайших капилляров в тканях и обеспечивая их жизнедеятельность.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используют постоянный поток крови для поддержания обменных процессов и нормального функционирования всех систем организма.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лимфатической системы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Лимфатическая система транспортирует белки и жиры, а также удаляет избыточную тканевую жидкость, помогая поддерживать водно-солевой баланс и предотвращая отёки.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 фильтруют лимфу, задерживают бактерии и токсины, поддерживая иммунную защиту и предотвращая распространение инфекций по организму.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кислорода от атмосферы к клеткам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переноса кислорода из воздуха в клетки организма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в тканях и легких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лёгких кислород из воздуха через альвеолы переходит в кровь, одновременно углекислый газ выводится из крови в атмосферу.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тканях кислород покидает кровь и поступает в клетки для обеспечения процессов жизнедеятельности, углекислый газ поступает в кровь для удаления.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поддерживают гомеостаз, обеспечивая постоянство внутренней среды организма и эффективный обмен газов.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количества эритроцитов или гемоглобина ухудшает транспорт кислорода и вызывает слабость и усталость.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лимфатического тока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Затруднённый отток лимфы способствует накоплению токсинов и снижению иммунной защиты организма.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Задержка жидкости в тканях из-за нарушения лимфатического оттока приводит к отёкам и нарушению нормального обмена веществ.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транспорта веществ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транспорта веществ в быту и природе
</a:t>
            </a:r>
            <a:endParaRPr lang="en-US" sz="2881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аквариумах кислород и питательные вещества циркулируют между растениями и рыбами, а в природе вода и минералы движутся от корней к листьям, поддерживая фотосинтез и рост растений.
</a:t>
            </a:r>
            <a:endParaRPr lang="en-US" sz="796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Циркуляция веществ в аквариумах и природе
</a:t>
            </a:r>
            <a:endParaRPr lang="en-US" sz="1124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через полупроницаемые мембраны удаляет загрязнения, напоминает процесс осмоса в клетках, обеспечивая чистоту и безопасность воды для питья.
</a:t>
            </a:r>
            <a:endParaRPr lang="en-US" sz="973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воды в быту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транспорта веществ в эволюции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специализированных систем транспорта позволило организмам увеличивать размеры и усложнять строение для лучшей адаптации.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и лимфатическая системы обеспечили быстрый обмен веществ и защиту от вредных факторов среды.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системы стали основой для развития многоклеточных организмов с высокоорганизованными функциями и сложной биологической разнообразностью.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транспорта веществ способствовало освоению новых сред обитания и эволюционному успеху живых существ.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66100" y="2220355"/>
            <a:ext cx="3832200" cy="19946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транспорта веществ для жизни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034250" y="1734675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является жизненно важным процессом для растений и животных, поддерживая обмен веществ, очищение и здоровье, что обуславливает устойчивость живых систем и их развитие.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2026-05-09T03:18:40Z</dcterms:created>
  <dcterms:modified xsi:type="dcterms:W3CDTF">2026-05-09T03:18:40Z</dcterms:modified>
</cp:coreProperties>
</file>