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меридианы: как устроена градусная сеть Земли
</a:t>
            </a:r>
            <a:endParaRPr lang="en-US" sz="2921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 образуют координатную «сетку», чтобы находить места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градусная сеть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градусная сеть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сеть помогает точнее определять положение объектов на Земле. Она нужна в географии, мореплавании, авиации, при создании карт и в навигаторах. Экватор и нулевой меридиан задают «нулевые» ориентиры.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это воображаемые линии, которые идут параллельно экватору. На глобусе они образуют круги, а на карте часто выглядят как ровные горизонтальные полосы.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параллель показывает географическую широту — расстояние от экватора к северу или к югу. Так мы понимаем, насколько далеко место от экватора.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точка удаляется от экватора к полюсам, тем широта становится больше. Поэтому на одних широтах климат обычно теплее, а на других — холоднее.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меридианы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от полюса к полюсу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— воображаемые линии, соединяющие Северный и Южный полюса. Они «перекидываются» через всю Землю и помогают определять положение точки.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долготу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меридианам находят географическую долготу. Долгота показывает, насколько точка расположена к востоку или к западу от нулевого меридиана.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— полукруги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меридианы выглядят как полукруги. Длина всех меридианов одинакова, а расстояние между ними на поверхности Земли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нулевой меридиан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опора для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это параллель с широтой 0°. Он делит Землю на Северное и Южное полушария и является самой длинной параллелью.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— опора для долготы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— это долгота 0°; он проходит через Гринвич в Великобритании. Вместе с экватором он помогает разделять Землю на Восточное и Западное полушария.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бывает северной и южной, а долгота — восточной и западной. Обозначения помогают не перепутать направления на карте.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измеряются широта и долгота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шкалам видно, что максимальные значения достигаются у полюсов и на пределе востока/запада, а нулевые линии задают старт отсчёта.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(базовые определения координат); использованы стандартные значения 0–90° и 0–180°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задают ориентиры и помогают понимать, где на Земле находятся климатические зоны и полушария.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градусной сети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служат «опорными точками» координатной сетки и объясняют, почему климат меняется от экватора к полюсам.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понятия тропиков, полярных кругов и экватора (стандартные значения).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географические координаты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определения: сначала широта, затем долгота.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измеряет расстояние точки от экватора: к северу — с.ш., к югу — ю.ш. Значения выражают в градусах.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55,8°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показывает, что Москва заметно удалена от экватора к северу.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сведения о координатах городов (округлённые значения).
</a:t>
            </a:r>
            <a:endParaRPr lang="en-US" sz="65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показывает, где находится точка относительно нулевого меридиана. Если место восточнее Гринвича, долгота будет восточной, а если западнее — западной.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долгота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Долгота, как и широта, измеряется в градусах. Отсчёт ведут от 0° до 180°, поэтому у разных точек получаются разные значения в зависимости от их положения на меридианах.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Санкт-Петербург расположен примерно на 30,3° восточной долготы, а Нью-Йорк — примерно на 74° западной. Это помогает точно «собирать» координаты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меридианы сходятся, а параллели нет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Параллели: круги разных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это воображаемые круги, которые опоясывают Землю на разной широте. У экватора круг самый большой, а к полюсам он сжимается. Поэтому параллели не пересекаются между собой.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Меридианы: линии, соединяющие 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соединяют Северный и Южный полюса и образуют на глобусе почти «полосы» вокруг Земли. Два меридиана встречаются только у полюсов, где все они сходятся в одну точку.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параллели можно представить как величину, зависящую от широты: при удалении от экватора она уменьшается пропорционально «наклону» к поверхности.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параллелей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плавное сокращение параллелей: на высоких широтах окружности становятся почти точками, а у полюсов длина равна нулю.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рассчитаны по приближению длины круга: L ≈ 2πR·cos(φ), R ≈ 6371 км; 0°: около 40 075 км (округление).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городов и их географические координаты. По ним можно определить и широту, и долготу, а значит — точное положение на Земле.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известных городов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могут быть в разных полушариях и на разных широтах, но координаты однозначно фиксируют место: важны и градусы, и направление (с.ш./ю.ш., в.д./з.д.).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 общедоступным справочным данным (округление до десятых/сотых).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549" y="1088225"/>
            <a:ext cx="196875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градусная сеть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глобусы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глобусах градусная сеть помогает находить точные точки: по широте и долготе быстро определяется положение города, острова или маршрута относительно экватора и Гринвича.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на 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используют координаты, чтобы определять направление движения и место судна. Параллели и меридианы служат «языком» для описания расстояний и положения объектов на воде.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GPS-навигаторы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навигаторах координаты принимаются и отображаются в виде широты и долготы. Пользователь получает маршрут и рекомендации, а устройство сверяет точку с сетью на Земле.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маршрутов и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сеть нужна для составления планов путешествий и географических работ: от выбора точки наблюдения до привязки данных на местности. Координаты делают описание однозначным.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сеть на глобусе и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сеть на глобусе и карте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параллели и меридианы передают форму Земли почти без искажений: линии имеют естественный «круглый» вид. Поэтому расстояния и взаимное расположение точек легче понимать наглядно.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плоской карте приходится переносить шар на бумагу, поэтому появляются искажения. Параллели могут выглядеть изогнутыми, а меридианы — почти прямыми, хотя на самом деле они огибают полюса.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широты меняется не только количество света, но и угол падения солнечных лучей, из-за чего тепло распределяется слабее и не так равномерно.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климатические пояса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ниже «эффективное» поступление солнечной энергии. Это объясняет различия температур между климатическими поясами.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ориентиры по распределению солнечного тепла по широте; точные значения зависят от сезона и атмосферы.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параллель от меридиана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правило по направлению и назначению линий на глобусе и карте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северную и южную широту. Если записать точку как «с.ш.» вместо «ю.ш.», она окажется в другой части Земли относительно экватора и будет «на другом полушарии».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неправильный порядок записи: сначала должна идти широта, а затем долгота. Если поменять местами значения, даже верные числа приведут к неверной точке на карте.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восточную и западную долготу. Замена «в.д.» на «з.д.» меняет положение точки относительно нулевого меридиана и переносит её в противоположную сторону Земли по долготе.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буквенных обозначений координаты могут быть поняты двусмысленно: 37° может относиться и к широте, и к долготе, а также к разным направлениям. Обозначения с.ш., ю.ш., в.д. и з.д. обязательны.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главные линии градусной сети с их значениями и показывает, что они помогают выделять важные географические области и по ним ориентироваться на Земле.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Земли и их значения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напрямую связаны с полушариями и сменой климата: они служат «ориентирами» для широтных поясов и различий по долготе.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материалы по географии; значения приведены как стандартные школьные ориентиры.
</a:t>
            </a:r>
            <a:endParaRPr lang="en-US" sz="7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система для точного места на Земле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 образуют градусную сеть Земли: первые задают широту, вторые — долготу. Благодаря этому можно точно находить точки на карте и глобусе, понимать полушария и ориентироваться ежедневно.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2026-05-12T22:32:06Z</dcterms:created>
  <dcterms:modified xsi:type="dcterms:W3CDTF">2026-05-12T22:32:06Z</dcterms:modified>
</cp:coreProperties>
</file>