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сатира и лирика в двух стихотворениях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стихотворения Маяковского — о чуде, слове и смехе над бюрократией.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эпоха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писал в бурное время, когда менялись жизнь, язык и искусство. Его стихи звучат резко, энергично и прямо обращаются к читателю, соединяя новаторство футуризма с важными темами своего времени.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«Необычайное приключение…»: сюжет и тема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необычная встреча поэта с солнцем на даче летом 1920 года. Обычная обстановка внезапно превращается в удивительное событие, которое сразу привлекает внимание читателя.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разговор человека и природы, где солнце ведёт себя как живой собеседник. Через этот диалог Маяковский показывает, что поэтический труд нужен миру и не менее важен, чем свет дня.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шутку, фантазию и восхищение окружающим миром. Поэтому оно звучит легко и весело, но одновременно подводит к серьёзной мысли о силе поэзии.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персонаж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у Маяковского не похоже на далёкое небесное тело. Оно говорит, устает, просит помощи и ведёт себя как живое существо. Так природа становится участником события.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солнца в стихотворении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поэт на равных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олицетворению солнце превращается в равного собеседника поэта. Это делает разговор необычным и показывает, что в мире Маяковского даже явления природы могут вступать в диалог с человеком.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разговор в «Необычайном приключении…»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 показывает переход от бытовой сцены к высокой теме поэзии.
</a:t>
            </a:r>
            <a:endParaRPr lang="en-US" sz="21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«Необычайном приключении…»
</a:t>
            </a:r>
            <a:endParaRPr lang="en-US" sz="2097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солнце живым участником действия. Природа не просто изображена, а будто разговаривает с человеком, поэтому стихотворение напоминает маленькую сказку.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усиливает впечатление необычности и подчёркивает масштаб переживаний. Даже простая дачная сцена становится значительным событием, потому что поэт видит мир очень ярко.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 и резкие паузы приближают текст к устной речи. Читатель слышит интонацию самого Маяковского — прямую, уверенную и эмоциональную.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 создают ощущение движения, словно стихотворение звучит на одном дыхании. Благодаря этому шутливый эпизод воспринимается как сильное поэтическое высказывание.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в стихотворении соединяются сюжет, образы и основная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Серьёзная идея о роли поэта передана через необычный, игровой и запоминающийся сюжет.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В. Маяковского «Необычайное приключение, бывшее с Владимиром Маяковским летом на даче».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«Необычайного приключения…»
</a:t>
            </a:r>
            <a:endParaRPr lang="en-US" sz="23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«Прозаседавшиеся»: тема и сатирический конфликт
</a:t>
            </a:r>
            <a:endParaRPr lang="en-US" sz="2548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1922 года показывает героя, который приходит решить обычное дело, но вместо помощи попадает в бесконечную цепочку заседаний и ожиданий.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строится на столкновении живого человека с равнодушной системой. Она не слышит просьбу, а только перенаправляет его дальше и дальше.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подробности вызывают смех, но за ними скрыта серьёзная мысль: пустая бумажная работа крадёт время и мешает настоящему делу.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«Прозаседавшихся»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обычный визит превращается в абсурдный лабиринт заседаний.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бюрократию и канцелярскую жизнь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высмеивает бесконечные собрания, в которых много разговоров, но мало дела. Люди заняты формальностями и забывают о реальных нуждах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градация и преувеличение делают картину особенно смешной и одновременно тревожной. Читатель видит, как заседания растут почти до абсурда.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юмором стоит острая критика: бюрократия превращается в систему, где время теряется впустую. Именно поэтому стихотворение звучит не только забавно, но и очень резко.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настроения двух стихотворений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легко читаются вслух: в них важны резкие паузы, обращение к слушателю и очень выразительная интонация.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стихотворение строится на радости и удивлении, второе — на сатирическом напряжении; при этом оба звучат энергично и узнаваемо.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стихотворений В. В. Маяковского «Необычайное приключение, бывшее с Владимиром Маяковским летом на даче» (1920) и «Прозаседавшиеся» (1922).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стихов Маяковского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у Маяковского часто дробятся на короткие смысловые отрезки, поэтому речь звучит резко и напористо. Паузы здесь не разрывают текст, а подчёркивают важные слова.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созвучия и необычное расположение строк создают ощущение живого разговора. Благодаря этому стих легко передаёт и шутку, и возмущение, и восхищение одновременно.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955" y="1090878"/>
            <a:ext cx="150043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03941"/>
            <a:ext cx="176250" cy="15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слова и новые формы речи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неологизмы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придумывает новые слова и формы, чтобы точнее передать чувство, насмешку или напряжение. Такие находки делают его речь свежей и запоминающейся.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сближает поэзию с живой речью. Поэтому даже необычные образы звучат естественно, а читатель ощущает прямое обращение автора к себе.
</a:t>
            </a:r>
            <a:endParaRPr lang="en-US" sz="1275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резкие выражения придают тексту внутренний импульс. Слово у Маяковского не просто описывает событие, а как будто действует само.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индивидуальность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словарь помогает сразу узнать почерк Маяковского. Его язык особенно выразителен, потому что соединяет новаторство, силу и точность.
</a:t>
            </a:r>
            <a:endParaRPr lang="en-US" sz="1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687044"/>
            <a:ext cx="4336500" cy="15496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двух стихотворений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увидеть и общие черты поэтики Маяковского, и отличие лирического текста от сатирического.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произведения объединяют новаторский язык и сильный авторский голос, но один текст раскрывает поэта-вдохновителя, а другой — поэта-сатирика.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В. В. Маяковского.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Маяковского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Маяковского всегда активен: он не наблюдает со стороны, а вступает в разговор, спорит, шутит и сразу выражает своё отношение к миру.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«Необычайном приключении…» герой открыт чуду и вдохновению. Он умеет увидеть необычное в обычном летнем дне и превратить встречу с солнцем в событие.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героя читатель чувствует энергию стихов. Маяковский показывает, что живое слово должно быть смелым, честным и направленным на действие.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«Прозаседавшихся» тот же герой звучит резко и раздражённо. Его возмущает бессмысленная система, которая заставляет человека тратить время и силы впустую.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стихотворения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умеет вызывать очень разные реакции: от тихой улыбки до острого несогласия. Именно поэтому его стихи легко обсуждать на 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диапазон в двух стихотворениях широк: от чуда и радости до сатирического возмущения, что делает поэзию Маяковского особенно выразительной.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художественным особенностям стихотворений В. В. Маяковского.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этих стихотворений в литературе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поэзия 1920-х годов соединяла художественный эксперимент с важными темами жизни, труда и общественного устройства.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приблизил стихотворную речь к живому разговору и сделал интонацию особенно сильной. Благодаря этому его тексты звучат современно даже сегодня.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стали важной частью школьного чтения, потому что в них легко увидеть яркую форму, ясную мысль и очень запоминающиеся образы.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стихотворения Маяковского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наблюдений помогает понять и содержание, и форму текста.
</a:t>
            </a:r>
            <a:endParaRPr lang="en-US" sz="2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понятны современному школьнику
</a:t>
            </a:r>
            <a:endParaRPr lang="en-US" sz="2412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легко узнать знакомые ситуации: вдохновение, работу, ожидание помощи, смешные недоразумения и потерю времени из-за пустых формальностей.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Маяковского помогают быстро представить героев и события. Даже сложная мысль подаётся через понятные, зрительные и очень живые детали.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сатира делают тексты интересными для обсуждения. В них есть не только смешные моменты, но и серьёзный разговор о ценности дела.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стихотворения близки школьнику ещё и потому, что говорят о важном прямо. Они показывают, как слово может поддерживать, удивлять и критиковать.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от солнца к сатире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стихотворения показывают разные силы поэзии Маяковского: радость открытия и резкую сатиру. В обоих звучат энергия, точность слова и яркая личность автора.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2026-05-19T03:44:53Z</dcterms:created>
  <dcterms:modified xsi:type="dcterms:W3CDTF">2026-05-19T03:44:53Z</dcterms:modified>
</cp:coreProperties>
</file>