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конфликты на рубеже XIX–XX вв.: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союзы и конфликты как фундамент к Первой мировой войне.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 знаменовалась промышленной революцией и усилением национализма. Борьба за колонии в Африке и Азии стала причиной растущего соперничества между великими державами и формированием новых политических союзов.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 пороге больших перемен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создания военно-политических союзов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объединялись для защиты своих границ и интересов в быстро меняющемся мире, стремясь к сохранению влияния на международной арене.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крупных держав за контроль над территориями и ресурсами порождало необходимость в надёжных партнёрах и гарантиях взаимной поддержки.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Опасаясь политической изоляции, государства искали союзников, чтобы создать баланс сил и предотвратить возможные агрессии со стороны соперников.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союзов: сложность и запутанность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XIX веку образовалась сеть скрытых договорённостей с обязательствами о взаимной поддержке и мобилизации. Эти секретные статьи усложняли международные отношения и восприятие намерений государств.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Великобритания, Германия и другие державы создавали перекрестные союзы, затрудняя противникам определение реальных союзников и стратегий. Это приводило к дипломатической путанице и напряженности.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Тайные соглашения и обязательства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Запутанные дипломатические связи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067718"/>
            <a:ext cx="4166100" cy="14765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военно-политических блоков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Тройственного союза и Антанты по военным ресурсам и промышленному потенциалу в 1910 году.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промышленные ресурсы блоков были примерно равны, что усиливало международную напряжённость.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статистики 1910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Меньшие альянсы и соглашения: примеры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Германо-итальянское соглашение 1882 года способствовало поддержанию стабильности в Центральной Европе через военное сотрудничество.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Австро-русский договор 1877 года отражал интересы обеих стран в сохранении влияния на Балканах и предотвращении конфликтов.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Франко-британское соглашение Энтенте Кордиале 1904 года служило урегулированию колониальных споров и укреплению дипломатических связей между державами.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системы международных соглашений
</a:t>
            </a:r>
            <a:endParaRPr lang="en-US" sz="2661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Тайные протоколы и обязательства создавали нестабильность и непредсказуемость в международных отношениях.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Перекрёстные договоры порождали противоречия и европейские государства могли заключать соглашения с враждующими сторонами одновременно.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Секретность соглашений препятствовала своевременному урегулированию кризисов и создавалась напряжённость на дипломатическом уровне.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конфликтов происходила быстро, так как союзы обязывали страны к участию в локальных столкновениях и их расширению.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и борьба за сферы влияния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Фашодский инцидент 1898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 Франция столкнулись в Судане из-за колониальных притязаний. Этот конфликт показал, как напряжённость из-за колоний могла перерасти в серьёзные международные кризисы.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колониальные амбиции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активно расширяла владения в Африке, что вызывало недовольство у других держав и усиливало соперничество в борьбе за контроль над континентом.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господство в Африке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почти весь африканский материк оказался под контролем европейских стран, что усилило напряжение и соперничество между великими державами.
</a:t>
            </a:r>
            <a:endParaRPr lang="en-US" sz="10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союзов в балансе сил и росте конфликтов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обеспечивали стабильность, создавая систему сдержек и противовесов между великими державами, предотвращая открытые конфронтации.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они также создавали условия для эскалации локальных конфликтов, которые могли распространяться на весь континент из-за обязательств союзников.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союзы обретали стратегическую основу, связывая судьбы стран и усиливая взаимозависимость в случае войны.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трёх императоров: попытка союза монархий
</a:t>
            </a:r>
            <a:endParaRPr lang="en-US" sz="2671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1873 год — Создание Лиги
</a:t>
            </a:r>
            <a:pPr algn="ctr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Германия и Австро-Венгрия подписали союз, направленный на сохранение мира и совместную борьбу с революционными движениями.
</a:t>
            </a:r>
            <a:endParaRPr lang="en-US" sz="1218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1878 год — Берлинский конгресс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пыталась урегулировать Балканский вопрос, но противоречия между членами по этой теме усилились.
</a:t>
            </a:r>
            <a:endParaRPr lang="en-US" sz="1371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1881 год — Обострение Балканских противоречий
</a:t>
            </a:r>
            <a:pPr algn="ct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по территории и влиянию стали сильнее, подрывая единство Лиги и доверие между императорами.
</a:t>
            </a:r>
            <a:endParaRPr lang="en-US" sz="1296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1887 год — Распад Лиги
</a:t>
            </a:r>
            <a:pPr algn="ct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Неспособность разрешить внутренние конфликты завершилась распадом союза и последующим формированием новых альянсов в Европе.
</a:t>
            </a:r>
            <a:endParaRPr lang="en-US" sz="1293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Двойственный союз: Германия и Австро-Венгрия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Двойственный союз был заключён в 1879 году с целью защиты от возможной агрессии со стороны Российской империи и укрепления взаимной безопасности в Центральной Европе.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союз стал основой для формирования более крупного блока — Тройственного союза, объединяющего Германию, Австро-Венгрию и Италию, для совместных оборонительных действий.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обеспечил политическую поддержку и усилил изоляцию Франции на континенте, обострив конкуренцию между европейскими державами.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Русско-французский союз: противовес Тройственному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между Россией и Францией было заключено в 1891–1894 годах и предусматривало взаимную помощь в случае нападения со стороны Тройственного союза.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альянс стал ответом на дипломатическую изоляцию Франции и усиливающиеся угрозы со стороны Германии и её союзников в Европе.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Русско-французский союз усилил разделение Европы на два враждующих военно-политических лагеря, что повлияло на международную обстановку начала XX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Тройственный союз: военный блок Центральной Европы
</a:t>
            </a:r>
            <a:endParaRPr lang="en-US" sz="2291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Тройственный союз родился в 1882 году, объединив Германию, Австро-Венгрию и Италию для коллективной защиты от возможных нападений Франции или России.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союза обязывались поддерживать друг друга военными средствами, что делало их мощным блоком в европейских делах и сдерживало потенциальных противников.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1915 году Италия вышла из союза и вступила в Антанту, что значительно ослабило позиции Центральных держав в начале мировой войны.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в союзе и смена итальянской позиции повлияли на ход военных действий, изменив баланс сил в Европе в годы конфликта.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Антанта: ответ на Тройственный союз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сформировалась как стратегический союз Франции, России и Великобритании в начале XX века для сдерживания экспансии Германии и её союзников.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 1904 и 1907 годов установили координацию политики и военных действий между участниками Антанты, укрепив общий фронт против Центральных держав.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Объединённые усилия стран Антанты сыграли ключевую роль в мобилизации и военных действиях, приведших к началу Первой мировой войны.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союзы и войны начала XX 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65163" y="13347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 год: Первая Балканская война
</a:t>
            </a:r>
            <a:pPr algn="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союз (Сербия, Болгария, Греция, Черногория) начал войну против Османской империи с целью освобождения территорий и расширения влияния.
</a:t>
            </a:r>
            <a:endParaRPr lang="en-US" sz="1163" dirty="0"/>
          </a:p>
        </p:txBody>
      </p:sp>
      <p:sp>
        <p:nvSpPr>
          <p:cNvPr id="10" name="Text 3"/>
          <p:cNvSpPr txBox="1"/>
          <p:nvPr/>
        </p:nvSpPr>
        <p:spPr>
          <a:xfrm>
            <a:off x="3265163" y="382742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конфликтов
</a:t>
            </a:r>
            <a:pPr algn="r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значительно ослабла, а напряжённость между балканскими странами возросла, превращая регион в «пороховую бочку» Европы.
</a:t>
            </a:r>
            <a:endParaRPr lang="en-US" sz="1328" dirty="0"/>
          </a:p>
        </p:txBody>
      </p:sp>
      <p:sp>
        <p:nvSpPr>
          <p:cNvPr id="11" name="Text 4"/>
          <p:cNvSpPr txBox="1"/>
          <p:nvPr/>
        </p:nvSpPr>
        <p:spPr>
          <a:xfrm>
            <a:off x="6443138" y="1978500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1913 год: Вторая Балканская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Бывшие союзники вступили в конфликт между собой из-за перераспределения завоёванных земель, что привело к внутреннему разделению региона.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конфликты конца XIX — начала XX века
</a:t>
            </a:r>
            <a:endParaRPr lang="en-US" sz="1958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Русско-японская война 1904–1905 годов — борьба за контроль над Маньчжурией и Кореей обострила соперничество между Востоком и Западом.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Англо-бурская война 1899–1902 годов — конфликт из-за богатых золотых и алмазных месторождений в Южной Африке упрочил позиции Великобритании.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Фашодский кризис 1898 года между Францией и Великобританией проявил опасность колониальных амбиций и мог привести к военному столкновению.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конфликты усиливали напряжённость и недоверие между великими державами, приближая глобальный военный кризис.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военных расходов Германии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XIX века Германия увеличила бюджет на армию и флот более чем вдвое, что стимулировало развитие военно-промышленного комплекса и создавалось давление на соседей.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 военно-морском флоте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 Германия соревновались в строительстве мощных линкоров, что стало символом силы и стратегического преимущества на морях перед Первой мировой войной.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видов оружия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пулемётов и крупнокалиберной артиллерии изменило тактику ведения боёв, повысило эффективность и смертельность вооружённых сил в предвоенный период.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и новые технологии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кризисы перед Первой мировой войной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Марокканские кризисы 1905 и 1911 годов обострили противоречия между Францией и Германией, подрывая доверие и усиливая подозрения в Европе.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Боснийский кризис 1908 года стал поводом для конфликта между Австро-Венгрией и Сербией, с привлечением России, увеличив общий уровень напряжённости.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кризисы создавали нестабильность в регионе и способствовали нарастанию военных приготовлений, что привело к масштабной мобилизации 1914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объединяла Францию, Россию и Великобританию с общим мобилизованным ресурсом около шести миллионов солдат. Их военно-промышленные возможности давали преимущество в численности и поддержке союзников.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Расстановка сил в 1914 году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Тройственный союз насчитывал около четырёх миллионов мобилизованных, включая Германию, Австро-Венгрию и Италию. Эта коалиция стремилась сдержать наступление Антанты, но была численно уступающей.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эпохи союзов и конфликтов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союзы сыграли ключевую роль в разжигании международных конфликтов, что в итоге привело к масштабной Первой мировой войне и изменило мировой порядок на многие годы.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2026-05-11T00:18:08Z</dcterms:created>
  <dcterms:modified xsi:type="dcterms:W3CDTF">2026-05-11T00:18:08Z</dcterms:modified>
</cp:coreProperties>
</file>