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Древней Греции: обзор и ключевые 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цивилизация — истоки демократии, культуры и науки.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происхождение древнегреческой цивилизации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располагалась в Восточном Средиземноморье, охватывая Балканы, Крит и острова Эгейского моря. Здесь сформировались независимые полисы благодаря гористому ландшафту и морским путям, что определило уникальность культуры и исторические связи с Египтом и Востоком.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Минойская цивилизация: культура и религия Крита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Кносса и архитектурные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Минойской цивилизации отличались лабиринтной планировкой и сложной системой водоснабжения. Кносс — главный центр культурного и религиозного влияния, отражающий высокий уровень инженерного мастерства.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письменности Линейное письмо 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письмо А использовалось для административных записей и торговых документов. Несмотря на частичную расшифровку, оно символизирует ранний этап письменной культуры в регионе.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культы и роль жриц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священного быка занимал центральное место в религии. Жрицы управляли храмами и обрядами, что подчёркивало важность женских фигур в духовной жизни общества.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Микенская цивилизация: государственность и эпическая традиция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микенских царств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Микенская цивилизация характеризовалась централизованной властью с укреплёнными дворцами и административным аппаратом. Воинская аристократия играла ключевую роль в политике и обороне.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письмо Б и административная деятельность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письмо Б использовалось для записи экономических и государственных документов, что свидетельствует о развитой бюрократии и торговых связях микенян.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Троянской войне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Троянская война стала историческим и культурным фундаментом для эпических поэм Гомера, отражая подвиги и ценности микенского общества.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период «тёмных веков»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линейного письма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 веку до н. э. происходит резкое сокращение использования письменности, что связано с культурным упадком и переселением народов.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поселений и ремёсел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населённых пунктов значительно уменьшается, уменьшается производство и обмен товарами, что отражает кризис общества.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Дорийские завоевания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дорийцев изменил этническую и политическую карту региона, что стало причиной экономических трудностей и упадка городов.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основ полисов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IX веку до н. э. появляются первые устные поэтические традиции и структура городов-государств, которые станут базой для будущего греческого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управление греческих полисов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организации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— это самостоятельный город-государство с уникальными законами и институциональной системой. Афины выделялись развитием демократии, а Спарта — военной дисциплиной и ограничением прав.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правления и социальное устройство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управлялись различными формами правления: демократия, олигархия или тирания. В обществе существовали граждане, иностранцы-метеки и рабы, что отражало социальное разнообразие и ограниченность гражданских прав.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через греческие колонии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колонизации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Перенаселение и поиск новых земель побуждали греков создавать колонии в Южной Италии, Азии и на Черном море. Это открывало новые торговые возможности и ресурсы.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греческие колонии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Массалия (современный Марсель) и Сиракузы стали важными экономическими и культурными центрами, укрепляя влияние эллинской цивилизации вне материка.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культурные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способствовали развитию торговли и обмену технологий, а также распространению языка, религии и традиций среди соседних народов.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Греко-персидские войны: ключевые сражения и результат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Битва при Марафоне в 490 г. до н. э. ознаменовала победу афинян над персами, укрепив чувство единства и независимости греческих городов.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Морское сражение у Саламина в 480 г. до н. э. стало решающим, благодаря флоту Афин, что спасло Грецию от персидского завоевания и способствовало подъёму Афинского морского союза.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Пелопоннесская война: причины и последствия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конфликт между Афинами и Спартой имел корни в борьбе за доминирование, экономических и идеологических различиях, что вылилось в войну продолжительностью более 25 лет.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Афин привело к ослаблению демократии, временному господству Спарты и открыло путь для усиления Македонии, что изменило баланс сил в регионе.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религии и мифологии древних греков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Многобожие с пантеоном Олимпийских богов во главе с Зевсом формировало религиозную картину, объединяя различные полисы общими верованиями.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Главные божества, такие как Афина и Аполлон, олицетворяли различные аспекты жизни и природы, влияя на общественные нормы и искусство.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Святилища в Олимпии, Дельфах и Додоне служили центрами культовых обрядов и пророчеств, играя важную роль в политической и религиозной жизни.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Мифологические сюжеты несли моральные уроки и служили основой духовного воспитания, укрепляя общинные ценности и традиции.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наука: становление рационального мышления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заложил основы критического мышления, призывая к поиску истины через диалог и сомнение, что изменило подход к познанию и моральным вопросам.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основал школы философии, развивая идеализм и учение о вечных идеях, что оказало влияние на формирование западной философской традиции.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создал основы логики и естественных наук, систематизируя знания и формируя метод научного исследования, актуальный и по сей день.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 древнегреческом искусстве и архитектуре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памятники и их символика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в Афинах воплощал идеалы гармонии и пропорций, являясь храмом богини Афины. Храм Артемиды в Эфесе и театр в Эпидавре также отражали важность религии и культуры в жизни общества.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Скульптура: от героического к идеальному образу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Зевса в Олимпии была одним из семи чудес света, демонстрируя мастерство и величие бога. Венера Милосская символизировала идеалы красоты и совершенства человеческого тела.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Театральное искусство как отражение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театр стал центром общественной жизни, где ставились трагедии и комедии, формировавшие нравственные ориентиры и укреплявшие связи между гражданами.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Древнегреческий спорт и традиции Олимпийских игр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 значение Олимпийских игр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776 году до н. э. в Олимпии начались игры, символизировавшие единство греков. Основные состязания включали бег, борьбу и гонки на колесницах, укрепляя дух соперничества и дружбы.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атлетических дисциплин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беговых и боевых видов, пятиборье сочетало метание копья, диска, борьбу, бег и прыжки, отражая всестороннее развитие физических качеств атлетов.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панэллинские игры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Пифийские, Немейские и Истмийские игры служили социальными и религиозными событиями, укрепляя политические и культурные связи между полисами через спорт.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театр Древней Греции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Эпические поэмы Гомера — «Илиада» и «Одиссея» — заложили фундамент мифологии и национальной идентичности эллинов.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Гесиода раскрывала космогонию и повседневные вопросы, формируя мироощущение древних греков через поколения.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 Эсхила, Софокла и Еврипида исследовали этические дилеммы и судьбу, влияя на развитие европейской драматургии.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 Аристофана служили инструментом социального критицизма и политических сатир, оживляя общественное сознание.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Математика, медицина и астрономия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 Эвклид создали основы геометрии, исследуя числовые отношения и разработав «Начала» — ключевой труд античной математики.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заложил принципы рациональной медицины, вводя клинические наблюдения и этические нормы врачебной практики.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Аристарх предложил гелиоцентрическую модель, а Эратосфен впервые измерил окружность Земли, что стало революционным шагом в астрономии.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системы: демократия и олигархия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основывалась на прямом участии граждан в народных собраниях и институте остракизма для ограничения власти.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представляла военную олигархию с двумя царями и советом старейшин, обеспечивавшую жесткую дисциплину и единство.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полисы имели различные формы правления: тиранию, аристократию, что обеспечивало политическую динамику и эволюцию общества.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систем влияло на социальное устройство, формируя конкурентную среду и стимулируя развитие законодательных норм.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Эллинистическая эпоха и её особенности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Александра Македонского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век до н. э.: Александр создаёт империю, объединив греческие и восточные земли, заложив основы эллинистической культуры.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76075" y="205817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Александрийского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становится центром науки и искусства, объединяя лучшие умы эпохи и распространяя эллинские традиции.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83375" y="291129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наук и искусства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учёные и художники развивают математику, философию, медицину, отражая синтез культур и новые интеллектуальные горизонты.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76075" y="375923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и культурные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Эллинистический мир расширяет экономические и культурные связи, объединяя Восток и Запад в единую информационную и торговую сеть.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древнегреческой цивилизации на современность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наследия и городское планирование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ордера и пропорции греческой архитектуры продолжают вдохновлять современные здания, способствуя эстетике и гармонии в искусстве строительства.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демократии и гражданственности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участия граждан, равенства перед законом и публичного обсуждения рождены в Греции, став фундаментом современных политических систем.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методы и культурные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мышление и поиск знаний у греков дали начало науке, а театральное и литературное наследие поддерживают культурную идентичность и развитие.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967" y="1324825"/>
            <a:ext cx="4615316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хронологические вехи Древней Греции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события, определяющие историю и культуру Древней Греции, отражены в этой таблице с краткими пояснениями.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ключевые этапы политического и культурного развития, которые формируют основу античной греческой цивилизации.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археологические данные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Греция: фундамент западной цивилизации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цивилизация дала миру принципы демократии, науки и культуры, которые продолжают влиять на современное общество и формировать мировоззрение нового поколения.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2026-05-11T06:00:27Z</dcterms:created>
  <dcterms:modified xsi:type="dcterms:W3CDTF">2026-05-11T06:00:27Z</dcterms:modified>
</cp:coreProperties>
</file>