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350" y="1149283"/>
            <a:ext cx="57009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 и рассказ «Отец и сыновья»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том, как семья учится быть дружной и сильной вместе.
</a:t>
            </a:r>
            <a:endParaRPr lang="en-US" sz="4500" dirty="0"/>
          </a:p>
        </p:txBody>
      </p:sp>
      <p:sp>
        <p:nvSpPr>
          <p:cNvPr id="4" name="Text 1"/>
          <p:cNvSpPr txBox="1"/>
          <p:nvPr/>
        </p:nvSpPr>
        <p:spPr>
          <a:xfrm>
            <a:off x="463348" y="261250"/>
            <a:ext cx="54864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Николаевич Толстой писал и большие романы, и короткие рассказы для детей. В его произведениях всегда понятные герои, ясный сюжет и важный урок о добре, честности и дружбе.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 — мастер простых и важных историй
</a:t>
            </a:r>
            <a:endParaRPr lang="en-US" sz="2593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рассказа — отец, который спокойно смотрит на спор и не старается победить силой. Он умеет объяснить сложную мысль просто и понятно.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сыновья сначала ведут себя упрямо: каждый хочет настоять на своём. Из-за этого им трудно слушать друг друга и договариваться.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их ссора помогает увидеть главную проблему: когда близкие не уступают, семья теряет согласие, а любое дело начинает идти хуже.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рассказа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рассказа происходят в простом доме, где вместе живут отец и сыновья. Это привычная обстановка, понятная каждому ребёнку. Здесь важны не богатство, а отношения между близкими.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происходит история
</a:t>
            </a:r>
            <a:endParaRPr lang="en-US" sz="2643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семейная обстановка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рисунка подходит спокойная домашняя сцена: стол, разговор, работа и внимательные лица героев. Такая иллюстрация помогает почувствовать уют и увидеть, как важны порядок и согласие.
</a:t>
            </a:r>
            <a:endParaRPr lang="en-US" sz="1594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сцена для иллюстрации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588" y="1555221"/>
            <a:ext cx="391500" cy="31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56656" y="1512471"/>
            <a:ext cx="34886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2088" y="1516071"/>
            <a:ext cx="391500" cy="391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спор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Сыновья не слышат друг друга и каждый настаивает на своём. Вместо общего решения появляется спор, который мешает спокойно работать и думать.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не удаётся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брат уверен, что прав именно он. Из-за упрямства даже простое дело становится труднее, потому что договариваться они пока не умеют.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Никто не хочет уступить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Ссора портит настроение всей семье. Работа идёт медленно, а в доме становится тревожно, потому что спорные слова заменяют дружескую помощь.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растёт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 показывает, как спор превращается в согласие.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совет прост: одному человеку справляться труднее, а вместе любое дело становится легче. Так дети видят, что дружба — это не только чувство, но и сила.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Мудрый совет отца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не повышает голос и не ругает сыновей. Он говорит так, чтобы его было легко понять, и показывает, что спокойствие помогает найти верное решение.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учит не спорить ради упрямства, а думать о результате. Когда люди помогают друг другу, работа идёт быстрее, а в доме становится тише и радостнее.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прут — очень хрупкий
</a:t>
            </a:r>
            <a:pPr algn="ctr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показывает детям тонкий прут и даёт понять, что его легко сломать. Один предмет не держит удар, как и человек, который остаётся один в трудной ситуации. Этот простой пример сразу привлекает внимание и помогает задуматься.
</a:t>
            </a:r>
            <a:endParaRPr lang="en-US" sz="1197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становится крепче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прутья собраны вместе, их уже нелегко сломать. Так Толстой показывает, что соединённые усилия делают слабое крепким. Для детей это наглядный и запоминающийся образ семейного единства.
</a:t>
            </a:r>
            <a:endParaRPr lang="en-US" sz="1292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без длинных объяснений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примера понятен даже без сложных слов. Достаточно увидеть разницу между одним прутом и связкой, чтобы понять главное: вместе люди могут больше, чем поодиночке.
</a:t>
            </a:r>
            <a:endParaRPr lang="en-US" sz="1273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Пучок прутьев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очень наглядный: ребёнок сразу видит, как один прут ломается легко, а связка держится крепче и вызывает доверие.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пример запоминается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можно легко представить в уме, а потом вспомнить в нужный момент. Именно поэтому урок из рассказа остаётся в памяти надолго.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учит не только слушать, но и думать о пользе единства. Когда люди вместе, они становятся сильнее, как хорошо перевязанные прутья.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нет лишних подробностей, поэтому главная мысль не теряется. Всё понятно с первого взгляда, как хорошая подсказка без подсказки.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вся история ведёт к одному ясному выводу: дружба и согласие помогают семье справляться с любым делом.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истина объединяет весь рассказ: вместе семья сильнее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Л. Н. Толстого «Отец и сыновья»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учатся сыновья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Сыновья упрямо держатся каждый за своё и не хотят уступать. Из-за этого обычное дело идёт медленно, а в доме становится напряжённо.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спорят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спокойно вмешивается и показывает, что главное — не победить в споре, а выполнить общее дело. Его слова звучат просто и убедительно.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объясняет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Сыновья замечают, что вместе работать легче, чем спорить поодиночке. Они начинают слушать друг друга и действовать дружно, без лишних пререканий.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Понимают и действуют вместе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простой семье
</a:t>
            </a:r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столом тихо разговаривают отец и сыновья, а потом каждый берётся за своё дело. В доме нет суеты: слышны шаги, работа и спокойные голоса. Такая обстановка помогает всем действовать дружно и без лишних ссор.
</a:t>
            </a:r>
            <a:endParaRPr lang="en-US" sz="1384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во дворе
</a:t>
            </a:r>
            <a:pPr algn="l" indent="0" marL="0">
              <a:lnSpc>
                <a:spcPct val="100000"/>
              </a:lnSpc>
              <a:buNone/>
            </a:pPr>
            <a:r>
              <a:rPr lang="en-US" sz="13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кто-то подаёт, кто-то складывает, кто-то помогает старшему. Простые сельские дела идут быстрее, когда руки заняты вместе. На рисунке это можно показать через труд, порядок и добрые взгляды друг на друга.
</a:t>
            </a:r>
            <a:endParaRPr lang="en-US" sz="1353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семья не спорит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несёт дрова, другой держит связку прутьев, а отец наблюдает и направляет. У каждого есть своё дело, но цель одна. В такой сцене особенно хорошо видно, как общая работа объединяет людей.
</a:t>
            </a:r>
            <a:endParaRPr lang="en-US" sz="1469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все заняты общим делом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2900" y="1222603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8963" y="1205853"/>
            <a:ext cx="406125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06181" y="1205853"/>
            <a:ext cx="338438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03025" y="1248003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чего рассказ легко запомнить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всего одна понятная ситуация: семейный спор и мудрый урок. Ничего лишнего не отвлекает, поэтому читатель быстро следит за событиями и понимает их смысл.
</a:t>
            </a:r>
            <a:endParaRPr lang="en-US" sz="1523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5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не прячет вывод за длинными рассуждениями. Он показывает его через поступок и пример, а это особенно удобно для младших школьников.
</a:t>
            </a:r>
            <a:endParaRPr lang="en-US" sz="1555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герои
</a:t>
            </a:r>
            <a:pPr algn="l" indent="0" marL="0">
              <a:lnSpc>
                <a:spcPct val="100000"/>
              </a:lnSpc>
              <a:buNone/>
            </a:pPr>
            <a:r>
              <a:rPr lang="en-US" sz="15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и сыновья ведут себя так, как бывает в обычной семье. Их чувства и поступки легко представить, поэтому история кажется близкой и живой.
</a:t>
            </a:r>
            <a:endParaRPr lang="en-US" sz="1530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5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Пучок прутьев помогает сразу увидеть главную идею. Один предмет заменяет длинное объяснение и делает урок о единстве очень наглядным.
</a:t>
            </a:r>
            <a:endParaRPr lang="en-US" sz="156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 читателя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спор превращается в согласие и дружную совместную работу.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«семья» и «помощь» сразу напоминают, что в рассказе важны близкие отношения и забота друг о друге. Без этого общий труд превращается в скучную обязанность.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понять тему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«согласие» и «единство» показывают главную мысль рассказа: вместе люди становятся сильнее. Когда никто не тянет в свою сторону, дело идёт спокойнее и быстрее.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«труд» и «дружба» связывают разговор и дело. Герои не только обсуждают проблему, но и учатся работать рядом, как настоящая команда.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рисунке хорошо смотрятся отец и сыновья в простой одежде, которые ещё спорят или напряжённо слушают друг друга. Рядом может лежать пучок прутьев, чтобы сразу было ясно, о чём идёт разговор.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на иллюстрации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втором рисунке лица героев уже спокойные и внимательные. В доме или во дворе видны стол, работа и бытовые дела, а вокруг — ощущение порядка, помощи и семейного тепла.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история важна и сегодня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дети тоже часто спорят: кому первым играть, кто будет дежурить, кто понесёт книжки. Рассказ напоминает, что договориться намного полезнее, чем упрямо тянуть в свою сторону.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это помогает собрать игрушки, накрыть на стол или убрать комнату без лишних обид. Когда каждый помогает понемногу, общее дело идёт быстрее и веселее.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согласие особенно важно при работе в паре или группе. Если слушать друг друга, легче решить задачу, поделить роли и не испортить настроение всей команде.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не только мириться, но и уважать чужую точку зрения. Это полезно и для детей, и для взрослых, потому что дружная работа всегда надёжнее ссоры.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писал для детей так, чтобы мысль была понятна сразу. Его короткие тексты помогают не просто читать, а ещё и задумываться о поступках героев.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произведениях писателя важны честность, доброта и умение жить с людьми мирно. Поэтому они легко обсуждаются на уроке и запоминаются без зубрёжки.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рассказы удобно читать младшим школьникам: в них мало лишних деталей, но есть яркий пример и ясный вывод. Это делает чтение интересным и полезным.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 и детское чтение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наглядный образ делает вывод особенно запоминающимся: вместе люди сильнее, чем поодиночке.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 с пучком прутьев помогает сразу понять главную мысль о силе единства.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Л. Н. Толстого «Отец и сыновья»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Сила, которая начинается с согласия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Толстого напоминает: когда в семье есть уважение и помощь, даже обычные дела становятся легче. Ссора ослабевает, а дружба, наоборот, делает всех сильнее.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2026-05-24T03:39:01Z</dcterms:created>
  <dcterms:modified xsi:type="dcterms:W3CDTF">2026-05-24T03:39:01Z</dcterms:modified>
</cp:coreProperties>
</file>