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поведения человека во время стихийного бедствия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и стресс влияют на поведение людей в опасности?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поведение людей при бедствии важно изучать в ОБЗР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землетрясения, пожара или наводнения счет идет на секунды. Понимание страха, ступора и паники помогает школьнику не растеряться, услышать взрослых и выбрать безопасные действия.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человеком в первые секунды опасности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Внезапная угроза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 шум, толчок, огонь или другое резкое изменение и мгновенно оценивает, что рядом есть опасность.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Реакция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Учащаются пульс и дыхание, напрягаются мышцы, внимание сужается, а сложные объяснения воспринимаются хуже.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Автоматические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не сразу понять обращение, забыть привычные действия и начать действовать почти автоматически.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Поиск простого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понятная информация или команда, поведение становится более осмысленным: человек ищет выход, укрытие или 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ОБЗР по теме поведенческих реакций в ЧС природного характера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реакции людей на опасность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зависят от возраста, опыта и того, есть ли рядом понятные указания.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преобладают импульсивные действия; осмысленность растет, когда человек получает ясную информацию.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Ступор и дезориентация в хаосе бедствия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Ступор выглядит как неподвижность, молчание и задержка ответа. Человек как будто «застывает» и не может быстро выбрать, что делать дальше, даже если угроза уже очевидна.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Дезориентация мешает понять, куда идти, что взять и кого искать первым. В шумной, пыльной или разрушенной обстановке ориентиры теряются особенно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паника и что её усиливает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 усиливается, когда человеку не хватает информации, вокруг слышны крики и слухи, а обстановка кажется неуправляемой и слишком тесной.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давка и ощущение, что выходов мало, заставляют людей действовать наугад. В такой момент особенно легко повторять чужие ошибки.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спокойные и повторяемые команды помогают снизить хаос. Понятные указания дают людям опору и удерживают порядок в группе.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испуга к осмысленным действиям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типичных психологических реакций человека в первые минуты стихийного бедствия.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ведет себя группа людей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люди часто помогают детям, пожилым и тем, кто растерян. Такая поддержка снижает страх и помогает быстрее добраться до безопасного места.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передают друг другу важные сведения о выходах, укрытии и команде взрослых. Чем понятнее сообщение, тем меньше ошибок и суеты.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толпы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может создать давку, перекрыть проходы и помешать спасателям. В тесном потоке особенно важно не останавливаться без необходимости и не толкаться.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спокойного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уверенный и спокойный человек часто задает тон всей группе. Его поведение помогает другим собраться, соблюдать порядок и действовать без паники.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реакций человека в опасной ситуации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реакции влияют на безопасность и время принятия решения.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полезная реакция становится опасной, если человек действует без ориентира, а в толпе не учитывает обстановку.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поведенческих реакций в чрезвычайной ситуации для курса ОБЗР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во время стихийного бедствия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сильнее пугаются громких звуков и резких движений, потому что хуже оценивают масштаб опасности и больше нуждаются в поддержке взрослых.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иногда стараются выглядеть смелыми и действуют слишком быстро. В другой ситуации они, наоборот, теряются и медлят с выбором решения.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важны простые инструкции, знакомые взрослые и четкий порядок действий. Это снижает тревогу и помогает не растеряться.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спокойный взрослый, ребенку легче слушать команды и следовать им. Наличие понятного руководства повышает безопасность всей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память в опасной ситуации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внезапной угрозе память цепляется прежде всего за яркие сигналы: громкий звук, вспышку света, запах дыма, крик или резкое движение рядом.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последовательность событий может перепутаться, а ощущение времени — стать неточным, поэтому человеку трудно сразу восстановить, что произошло сначала, а что потом.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часто вспоминаются отдельные фрагменты, а не вся картина целиком: стресс мешает обычному запоминанию и затрудняет связный рассказ о случившемся.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7 класс; шкала отражает относительную выраженность факторов, а не точные измерения.
</a:t>
            </a:r>
            <a:endParaRPr lang="en-US" sz="67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повышает стресс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тяжело переносится ситуация, когда человек не понимает, что происходит и где находятся близкие.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ясности и больше разлука с семьей, тем выше тревога и риск ошибочных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сигналы и спокойный лидер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 однозначная фраза помогает быстрее понять задачу, чем длинное объяснение. В опасности человеку легче запомнить одно действие, чем несколько сложных указаний.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указание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рукой, направление движения или указатель помогают ориентироваться, если шум мешает слышать. Наглядный сигнал особенно полезен в толпе и при плохой видимости.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или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звук привлекает внимание и собирает людей вместе. Он помогает не терять друг друга и быстрее замечать, что нужно остановиться, повернуть или укрыться.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взрослый снижает растерянность и показывает пример поведения. Когда рядом есть человек, который действует спокойно, группе легче сохранить порядок и не поддаться суете.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не может сразу ответить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почти неподвижно, смотрит в одну точку и словно не слышит обращение. Руки дрожат, губы сжаты, а ответ запаздывает. Такое состояние часто видно после громкого взрыва, обрушения или сильного шума.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который плачет и ищет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громко звать взрослых, прижиматься к ним и не отпускать руку. Движения становятся беспорядочными, дыхание учащается, а лицо бледнеет. Рядом особенно нужен спокойный спасатель или взрослый, который поможет собраться и действовать.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сильный стресс со стороны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спокойно и безопасно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внезапной опасности: от первой паузы до организованного движения и помощи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помогают друг другу в бедствии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опасности у многих людей усиливается сочувствие: они лучше замечают тех, кто растерян, испуган или движется медленнее, и стараются поддержать их рядом с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уменьшают чувство одиночества и придают уверенность. Когда люди помогают друг другу, им легче сохранять порядок и не терять контроль над собой.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детям, пожилым и людям с ограниченными возможностями повышает шансы группы на выход из опасной зоны, потому что действия становятся более слаженными и понятными.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поведения и их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кажутся понятными в страхе, но могут мешать безопасности.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из-за страха и нехватки информации; они замедляют эвакуацию и увеличивают риск травм.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7 класс; значения отражают относительную значимость факторов.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 паники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действия и заранее выученные сигналы помогают не растеряться, даже если вокруг шумно и тревожно.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заранее делает поведение увереннее: чем понятнее порядок действий, тем меньше паника и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после бедствия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человек может долго быть настороженным, хуже спать и быстро уставать. Иногда любое резкое движение или громкий звук снова вызывают страх.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части людей появляются навязчивые воспоминания: им кажется, что событие повторяется. Из-за этого трудно сосредоточиться на уроках, разговоре или обычных делах.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безопасная обстановка и привычный режим дня помогают постепенно успокоиться. Спокойные разговоры и забота взрослых возвращают чувство опоры и предсказуемости.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тревога, ночные страхи или тяжёлые воспоминания не проходят долго, нужна помощь специалиста. Это нормально и важно для восстановления после сильного стресса.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9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поведении в стихийном бедствии
</a:t>
            </a:r>
            <a:endParaRPr lang="en-US" sz="3093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стресс могут мешать думать, поэтому нужны короткие команды, понятный план, спокойный взрослый и взаимопомощь. Знание этих особенностей помогает действовать безопаснее и 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2026-05-20T23:45:37Z</dcterms:created>
  <dcterms:modified xsi:type="dcterms:W3CDTF">2026-05-20T23:45:37Z</dcterms:modified>
</cp:coreProperties>
</file>