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жизни и свойства живого: ключевые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— уникальное явление с особыми признаками, отличающими её от неживого.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жизни привлекало внимание философов с древности. Открытие клетки в XVII веке и развитие биологии XIX–XX веков сформировали современное понимание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наука: путь к пониманию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постоянно превращают вещества и энергию, обеспечивая функционирование и рост. Этот процесс отличает их от неживой природы.
</a:t>
            </a:r>
            <a:endParaRPr lang="en-US" sz="111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— изменения во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увеличиваются в размерах и меняют структуру, проходят стадии взросления, что заложено в их генах и зависит от условий среды.
</a:t>
            </a:r>
            <a:endParaRPr lang="en-US" sz="116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системы поддерживают внутреннее равновесие и изменяются в ответ на окружение, что помогает им выживать в меняющихся условиях.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живого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базовой единицей всех организмов, кроме вирусов, объединяя функции обмена веществ и воспроизведения.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состоят из одной клетки, а многоклеточные — из миллионов, причём клетки специализируются для разных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жизненные процессы, включая обмен веществ и рост, осуществляются на клеточном уровне, обеспечивая поддержание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это совокупность химических реакций, которые превращают питательные вещества в энергию и строительные материалы.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расщепляет сложные молекулы с выделением энергии, необходимой для жизнедеятельности клетки и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синтезирует новые компоненты клетки, обеспечивая её рост и восстановление.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сопровождается выделением продуктов распада, что способствует поддержанию гомеостаза и жизнедеятельности.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признак живого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процесс увеличения размеров и массы организма. Примером служит прорастание семени и увеличение растений в высоту и толщину ветвей.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как увеличение тела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дифференцировку клеток и появление новых свойств, как превращение гусеницы в бабочку с новыми функциями и внешним обликом.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изменением структуры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— деление клетки или образование новых организмов без участия половых клеток, например, у бактерий и растений.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формирования гамет и их слияния, что ведёт к наследованию признаков от двух родителей.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почкование у гидры, размножение черенками у растений и рождение детёнышей у млекопитающих показывают разнообразие способов размножения.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продолжение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 — реакция на окружающую среду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воспринимать изменения и быстро реагировать на них. Лист мимозы складывается при прикосновении, демонстрируя защитный механизм.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инстинктивно отдёргивает руку от горячего предмета, что предотвращает травмы и способствует выживанию благодаря немедленной реакции.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фундамент жизненного разнообразия
</a:t>
            </a:r>
            <a:endParaRPr lang="en-US" sz="2203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осуществляется через ДНК, в которой зашифрованы гены, определяющие наследуемые признаки.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влияют на все особенности организма — от цвета глаз у человека до формы листьев у растений.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обеспечивает стабильность вида и позволяет сохранять характерные черты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приводят к новым вариантам генов, которые могут изменить признаки и свойства организмов.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комбинация при половом размножении создаёт уникальный набор наследственных признаков у потомства.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также способствует появлению изменений, адаптирующих организм к новым условиям.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Разнообразие, появляющееся благодаря изменчивости, помогает видам лучше приспосабливаться и выживать в природе.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источник биологического разнообразия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Саморегуляция: поддержание внутреннего баланса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позволяет организму поддерживать стабильные внутренние условия, такие как температура или уровень воды, несмотря на изменчивость окружающей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механизм у человека, сохраняющий постоянную температуру тела, даже если наружная среда становится холодной или жаркой.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устьица открываются и закрываются, регулируя газообмен и испарение, что помогает сохранять оптимальный водный баланс.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05" y="2477750"/>
            <a:ext cx="293508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признаки, которые отличают живые организмы от неживых объектов, демонстрируя совокупность уникальных свойств живого.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живые организмы объединяют все перечисленные свойства, что отличает их от неживых объектов.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живого и неживого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79875" y="1350177"/>
            <a:ext cx="1819500" cy="14321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1350162"/>
            <a:ext cx="1813200" cy="14519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3838" y="1350681"/>
            <a:ext cx="1821900" cy="14251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100" y="1350410"/>
            <a:ext cx="1823700" cy="1451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8365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сложный многоклеточный организм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характеризуется высокой организацией тканей и органов, способностью к высокоуровневой саморегуляции, обучению и сложному взаимодействию с окружающей средой.
</a:t>
            </a:r>
            <a:endParaRPr lang="en-US" sz="999" dirty="0"/>
          </a:p>
        </p:txBody>
      </p:sp>
      <p:sp>
        <p:nvSpPr>
          <p:cNvPr id="13" name="Text 1"/>
          <p:cNvSpPr txBox="1"/>
          <p:nvPr/>
        </p:nvSpPr>
        <p:spPr>
          <a:xfrm>
            <a:off x="5876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пограничные формы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проявляют признаки живого только внутри клеток-хозяев. Без клетки они не способны к обмену веществ и размножению, что ставит их на грань между живым и неживым.
</a:t>
            </a:r>
            <a:endParaRPr lang="en-US" sz="1025" dirty="0"/>
          </a:p>
        </p:txBody>
      </p:sp>
      <p:sp>
        <p:nvSpPr>
          <p:cNvPr id="14" name="Text 2"/>
          <p:cNvSpPr txBox="1"/>
          <p:nvPr/>
        </p:nvSpPr>
        <p:spPr>
          <a:xfrm>
            <a:off x="267060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простейшие 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крошечные существа имеют клеточное строение и способны к самостоятельному обмену веществ и размножению, играя важную роль в экосистемах и здоровье человека.
</a:t>
            </a:r>
            <a:endParaRPr lang="en-US" sz="981" dirty="0"/>
          </a:p>
        </p:txBody>
      </p:sp>
      <p:sp>
        <p:nvSpPr>
          <p:cNvPr id="15" name="Text 3"/>
          <p:cNvSpPr txBox="1"/>
          <p:nvPr/>
        </p:nvSpPr>
        <p:spPr>
          <a:xfrm>
            <a:off x="4753550" y="2902051"/>
            <a:ext cx="16860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грибы — разнообразие форм и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фотосинтезируют и имеют клетки с клеточной стенкой. Грибы обладают особой структурой и разнообразны по формам, занимая уникальное место в цепях питания.
</a:t>
            </a:r>
            <a:endParaRPr lang="en-US" sz="981" dirty="0"/>
          </a:p>
        </p:txBody>
      </p:sp>
      <p:sp>
        <p:nvSpPr>
          <p:cNvPr id="16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7" name="Text 5"/>
          <p:cNvSpPr txBox="1"/>
          <p:nvPr/>
        </p:nvSpPr>
        <p:spPr>
          <a:xfrm>
            <a:off x="436500" y="276250"/>
            <a:ext cx="66288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живых организмов: от вирусов до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первые предположения о внеземной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выдвигали гипотезы о возможном существовании жизни на Марсе и других планетах солнечной 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результаты 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научные данные не подтверждают наличие жизни вне Земли, но исследование продолжается с помощью новых технологий и экспедиций.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 — космические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роверов на Марсе и исследования спутников Юпитера привели к поиску воды и условий, пригодных для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вне Земли: гипотезы и научные поиски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проявления свойств живого
</a:t>
            </a:r>
            <a:endParaRPr lang="en-US" sz="2295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и учебная литература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насчитывает миллионы видов, представители которых адаптированы к самым разным условиям обитания от океанов до пустынь.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отражает сложность экосистем и влияет на устойчивость природы в целом.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класс, 2023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живых организмов на планете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 производят кислород и служат основой питания для большинства экосистем, поддерживая жизнь на планете.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разложении органических веществ, возвращая питательные элементы в почву и поддерживая круговорот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вовлечены в пищевые цепи, контролируя численность других организмов и обеспечивая баланс экосистем.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этих взаимосвязей может привести к экологическим кризисам, снижению биоразнообразия и ухудшению условий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Экология: важность взаимосвязи живого и среды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имеет горб, где запасён жир, который может превращаться в воду и энергию при дефиците ресурсов в пустыне.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покрыт иглами, которые защищают его от животных и уменьшают испарение, позволяя выживать в засушливых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густой мех и толстый слой подкожного жира сохраняют тепло в суровом арктическом климате, обеспечивая выживание.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существования
</a:t>
            </a:r>
            <a:endParaRPr lang="en-US" sz="2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466125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знаний о жизни в современную науку и медицину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эффективных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свойствах живых организмов помогли разрабатывать лекарства, направленные на лечение инфекций и хронических заболеваний.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способствует выявлению причин многих болезней и разработке методов их диагностики и терапии.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и клеточных технологий способствует производству продуктов питания и медицинских препаратов нового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жизни для человека и общества
</a:t>
            </a:r>
            <a:endParaRPr lang="en-US" sz="3118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свойств живого помогает бережно относиться к природе, развивать медицину и технологии, а также принимать разумные решения для устойчивого будущего общества.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2026-05-08T03:53:18Z</dcterms:created>
  <dcterms:modified xsi:type="dcterms:W3CDTF">2026-05-08T03:53:18Z</dcterms:modified>
</cp:coreProperties>
</file>