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наречий путём перехода слов из одной части речи в другую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становятся наречиями и меняют значение?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переход слов в наречия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речи и помогают кратко выражать место, время, причину и способ действия. Понимание их происхождения облегчает орфографию, разбор и отличение похожих написаний.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слова в наречие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наречие происходит тогда, когда слово из другой части речи начинает обозначать не предмет и не признак предмета, а признак действия, место, время или причину.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значение может сохраняться лишь частично, но в предложении слово уже работает по-новому. Оно отвечает на вопросы наречия и связывается прежде всего с глаголом.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кругом может быть наречием, а в сочетании кругом дома — уже существительным с предлогом. Слово сначала тоже имеет два разных употребления в зависимости от смысла.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такой переход, нужно смотреть не только на звучание, но и на значение, синтаксическую роль и возможность изменения формы. Именно это отличает наречие от исходного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исходного слова к наречию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слово меняет значение и грамматическую роль при переходе в наречие.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речи образуются наречия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способ образования даёт наречия с разными значениями: место, время, образ действия, количество и причину.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примерах встречаются наречия от существительных и прилагательных; они образуют самые понятные и распространённые смысловые группы.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образованные от существительных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домой, зимой, утром, сверху, впереди, кругом. Они когда-то были существительными или сочетаниями с ними, но теперь обозначают обстоятельства действия.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чаще всего указывают на место, время, направление или способ движения. Они делают описание действия точнее и помогают быстро понять, где и когда что-то происходит.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эти слова обычно связаны с вопросами где? когда? куда? откуда? Именно по смыслу и роли в предложении их удобно отличать от обычных существительных.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не 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существительных, такие слова не склоняются по падежам в новом значении. Они употребляются как цельные наречия и сохраняют одно и то же написание в 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образованные от прилагательных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тихо, громко, быстро, дружно, весело называют не предмет, а то, как совершается действие. Они тесно связаны с глаголом и уточняют его значение.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говорить громко, идти быстро, работать дружно наречие отвечает за характеристику действия. Без него фраза остаётся понятной, но становится менее точной и выразительной.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согласуются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прилагательных, такие слова не изменяются по родам, числам и падежам. Они не согласуются с существительным, потому что уже выполняют другую грамматическую роль.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вопросом как? и оно относится к действию, перед нами наречие. Если же слово описывает предмет, а не действие, это прилагательное.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слов чаще всего становятся наречиями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такие слова особенно часто встречаются в повседневных описаниях действий, маршрутов и последовательности событий.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наречия, связанные с существительными и прилагательными: именно они дают основную массу привычных примеров для речи и упражнений.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теме словообразования наречий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именно столько базовых моделей удобно запомнить: вдвоём, втроём, вчетвером, вдвое. Они показывают, как число участников или кратность влияет на смысл действия.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часто показывают совместность или кратность действия.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словообразования наречий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13" y="2128294"/>
            <a:ext cx="1872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1013" y="2128317"/>
            <a:ext cx="1560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57826"/>
            <a:ext cx="238229" cy="19058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образованные от местоименных слов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где и откуда помогают указать, где происходит действие или из какого места оно начинается. Они делают описание точным и помогают представить ситуацию без лишних слов.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когда обозначает момент или период действия. В тексте оно помогает выстроить события по порядку и понять, в какой момент что произошло.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почему отвечает на вопрос о причине. Оно помогает объяснить, из-за чего произошло действие, и делает сообщение более осмысленным и связным.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затем и поэтому показывают, как одно событие связано с другим. Они помогают перейти от одной мысли к следующей и особенно важны в рассказе или объяснении.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соединяют предложения между собой и делают речь плавной. Благодаря им текст легче читать, потому что порядок событий и логика рассуждения становятся заметнее.
</a:t>
            </a:r>
            <a:endParaRPr lang="en-US" sz="9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336518"/>
            <a:ext cx="5597100" cy="11441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наречие от похожего сочетания слов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слово стало наречием, а где сохранило связь с исходной частью речи. Важно учитывать значение, зависимые слова и изменение формы.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признак действия и не имеет падежных форм, это наречие; наличие зависимого слова и формы падежа указывает на сочетание слов.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«Переход слов в наречия»; школьные примеры разбора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похожих слов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возникшие из других частей речи, часто пишутся слитно: домой, сверху, вплотную, сначала, навстречу. Такое написание показывает, что слово стало единым наречием.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нами сочетание предлога с самостоятельным словом, пишем раздельно: в доме, с начала, на встречу, в дали от дома. Здесь сохраняется значение отдельных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форм помогает не ошибиться. Если можно вставить зависимое слово или изменить падеж, это чаще сочетание слов; если нет — перед нами наречие.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таких слов связана с их значением и грамматической ролью. Поэтому при письме важно не только запомнить форму, но и определить, как слово работает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наречие это или сочетание слов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новое наречие от внешне похожего словосочетания по значению, форме и наличию зависимых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такие наречия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отвечают на вопросы где? куда? откуда? и помогают точно обозначить положение действия: вверху, вдали, рядом, сверху. Они делают описание пространства кратким и понятным.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94013" y="1265013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показывают, когда происходит действие: вчера, сегодня, потом, сначала. С их помощью легко передать последовательность событий и связать предложения в одном тексте.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03320" y="1270538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описывают, как именно совершается действие: тихо, быстро, дружно. Они часто стоят рядом с глаголом и уточняют его, делая высказывание более точным.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0445" y="3315087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объясняют, почему произошло действие: поэтому, затем. Они помогают установить связь между событиями и показать, из-за чего возник результат.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4007" y="3315087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показывают количество или интенсивность признака: втрое, слишком, очень. Благодаря им речь становится более выразительной и позволяет точнее передать силу действия или признака.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значений наречий переходного происхождения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примерах чаще всего встречаются слова, обозначающие место и время; именно они легче всего входят в повседневную речь и упражнения.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один способ образования охватывает несколько смысловых групп, но наиболее заметны значения места и времени.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теме «Наречия переходного происхождения»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таких слов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написании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наречие и сочетание с предлогом: сначала и с начала, внизу и в низу, навстречу и на встречу. Ошибка возникает из-за похожего звучания.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определение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принимают за существительные или прилагательные только потому, что они похожи по форме. Нужно смотреть не на внешний вид, а на значение и роль в предложении.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ошибки, полезно задать вопрос, найти зависимое слово и попробовать изменить форму. Если слово не изменяется и обозначает признак действия, это наречие.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помогают увидеть, от каких слов и с каким значением образуются наречия в разных случаях. Это удобно для повторения и самопроверки.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способ образования приводит к разным значениям: направление, способ действия, совместность и причина.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словообразования наречий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наречий в тексте и речи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назвать не только действие, но и его особенности: где оно происходит, когда, как и по какой причине. Благодаря этому сообщение становится точнее и понятнее.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сначала, потом, затем, вдруг помогают показать порядок действий. Они выстраивают текст по шагам и делают повествование более логичным для читателя.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заменяют более длинные обороты, поэтому высказывание звучит короче и естественнее. Это особенно заметно в устной речи и небольших письменных текстах.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соединяют предложения и подсказывают, как развивается мысль автора. Читателю легче следить за содержанием, когда в тексте есть ясные временные и смысловые ориентиры.
</a:t>
            </a:r>
            <a:endParaRPr lang="en-US" sz="11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49348"/>
            <a:ext cx="234000" cy="1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7715" y="3307599"/>
            <a:ext cx="216825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этот способ словообразования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наречие показывает, что слова в русском языке не изолированы. Они могут менять свою функцию и использоваться в новой роли без полного изменения формы.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разных контекстах может называть предмет, признак или признак действия. Это делает речь точнее и помогает выражать мысль более экономно.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переходного происхождения часто встречаются в разговоре и в учебных текстах. Они делают высказывание более естественным, коротким и выразительным.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такого способа словообразования помогает лучше понимать орфографию, различать похожие формы и уверенно выполнять разбор слов на уроках русского языка.
</a:t>
            </a:r>
            <a:endParaRPr lang="en-US" sz="11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могут возникать из существительных, прилагательных, числительных и местоименных слов. Понимание этого способа помогает узнавать наречия в тексте, не путать их с похожими сочетаниями и писать точнее.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наречия: главное, что нужно запомнить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2026-05-28T05:53:48Z</dcterms:created>
  <dcterms:modified xsi:type="dcterms:W3CDTF">2026-05-28T05:53:48Z</dcterms:modified>
</cp:coreProperties>
</file>