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полимеры — нуклеиновые кислоты: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4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фундамент наследственности и биотехнологий.
</a:t>
            </a:r>
            <a:endParaRPr lang="en-US" sz="3705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полимеры — крупные молекулы, состоящие из повторяющихся мономеров. Среди них выделяются белки, полисахариды и нуклеиновые кислоты, играющие ключевую роль в передаче наследственной информации и функционировании клетки.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биологические полимеры?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 РНК — два главных типа нуклеиновых кислот, отвечающих за хранение и передачу генетической информации в живых организмах.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нуклеиновая кислота построена из мономеров — нуклеотидов, состоящих из азотистого основания, углеводного компонента и фосфатной группы.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 в составе нуклеотида — либо дезоксирибоза в ДНК, либо рибоза в РНК, что влияет на структуру и функции молекул.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нуклеиновых кислот и их мономеры
</a:t>
            </a:r>
            <a:endParaRPr lang="en-US" sz="24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основания делятся на пурины (аденин и гуанин) с двойным кольцом и пиримидины (цитозин, тимин, урацил) с одним кольцом.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нуклеотидов: азотистые основания
</a:t>
            </a:r>
            <a:endParaRPr lang="en-US" sz="249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Аденин и гуанин входят в состав ДНК и РНК, обеспечивая основные комплементарные взаимодействия в нуклеиновых кислотах.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оснований определяет правила спаривания и обеспечивает точность передачи генетической информации в процессе репликации.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Тимин присутствует исключительно в молекулах ДНК, в то время как урацил характерен только для РНК, отражая различия в их структуре.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цепей нуклеиновых кислот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сахарными компонентами нуклеотидов образуются связи между 3'- и 5'-атомами углерода, создавая прочный каркас цепи нуклеиновой кислоты.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фосфодиэфирной связи
</a:t>
            </a:r>
            <a:endParaRPr lang="en-US" sz="1263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высших организмов ДНК существует в виде длинных линейных молекул, упакованных в хромосомах, обеспечивающих структуру и регуляцию генов.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ДНК в эукариотах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бактерий ДНК часто представлена кольцевыми молекулами, что способствует компактному размещению генетического материала и быстрому реплицированию.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ДНК у прокариот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ДНК и принцип комплементарности
</a:t>
            </a:r>
            <a:endParaRPr lang="en-US" sz="2221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ДНК образуется за счёт точного спаривания азотистых оснований: аденин связывается с тимином двумя водородными связями, а гуанин — с цитозином тремя, обеспечивая стабильность структуры.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Комплементарная организация цепей позволяет сохранить и точно передавать генетическую информацию, а также служит основой для процессов репликации и транскрипции.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 функции РНК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 переносит генетическую информацию с ДНК к рибосомам, где происходит синтез белков, обеспечивая выражение генов в клетке.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 отвечает за доставку аминокислот к рибосоме, обеспечивая точное соответствие между кодоном мРНК и аминокислотой в белке.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рРНК входит в состав рибосом, формируя их структуру и обеспечивая каталитическую функцию при сборке белковой цепи.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РНК, такие как микроРНК и малые ядерные РНК, участвуют в регуляции экспрессии генов и процессе созревания РНК.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содержат РНК в качестве генетического материала, например ВИЧ и вирус гриппа, что влияет на их репликацию и методы лечения.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у вирусов: примеры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вирусы, как бактериофаг Т4 и вирус герпеса, используют ДНК, которая определяет особенности их жизненного цикла и взаимодействия с клетками хозяина.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передачи генетической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от ДНК к белку в клетке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Рентгеноструктурный анализ Розалинд Франклин
</a:t>
            </a:r>
            <a:pPr algn="ctr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1952 году Розалинд Франклин получила фотографию структуры ДНК, которая сыграла решающую роль в доказательстве двойной спирали и понимании её структуры.
</a:t>
            </a:r>
            <a:endParaRPr lang="en-US" sz="1309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Мезельсона — Сталя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1958 году опыт по маркировке изотопами показал полуконсервативный механизм репликации ДНК, подтвердив теорию точного копирования генетической информации.
</a:t>
            </a:r>
            <a:endParaRPr lang="en-US" sz="1273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эксперименты, подтвердившие структуру и функции нуклеиновых кислот
</a:t>
            </a:r>
            <a:endParaRPr lang="en-US" sz="21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912" y="1148225"/>
            <a:ext cx="3483575" cy="27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свойств ДНК и РНК по семи принципиальным признакам: структура сахара, строение цепочки, основания, устойчивость, функции, место синтеза и роль внутри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обеспечивает надёжное хранение генетической информации благодаря стабильной структуре и особым азотистым основаниям, тогда как РНК выполняет разнообразные функции передачи и регуляции информации в клетке.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ДНК и РНК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биохимический справочник, 2023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Промоторы и терминаторы — регуляторные последовательности, которые контролируют начало и окончание транскрипции, обеспечивая точную экспрессию генов в нужное время.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единицы в составе нуклеиновых кислот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представляет собой участок ДНК, кодирующий синтез конкретного белка или РНК, и является основной единицей наследственности, определяющей фенотипические признаки.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прокариот гены часто организованы в опероны, позволяя координировать экспрессию связанных функций, тогда как у эукариот регуляция более сложна и многоступенчата.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стабильность ДНК обеспечивает долговременное сохранение генетической информации без значительных изменений, что критично для точного наследования признаков.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нуклеиновых кислот для хранения информации
</a:t>
            </a:r>
            <a:endParaRPr lang="en-US" sz="2104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точность репликации гарантирует минимальные ошибки при копировании материала, а системы репарации исправляют повреждения, поддерживая целостность генома.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механизмы регуляции позволяют избирательно активировать гены, обеспечивая адаптацию и контроль клеточных функций в ответ на внешние и внутренние сигналы.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Сэнгера — революция в расшифровке ДНК
</a:t>
            </a:r>
            <a:pPr algn="l" indent="0" marL="0">
              <a:lnSpc>
                <a:spcPct val="100000"/>
              </a:lnSpc>
              <a:buNone/>
            </a:pPr>
            <a:r>
              <a:rPr lang="en-US" sz="14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1977 году Фредерик Сэнгер разработал метод секвенирования, основанный на использовании цепочечных терминаторов, что впервые позволило точно определить последовательность нуклеотидов. Этот подход стал фундаментом для изучения геномов.
</a:t>
            </a:r>
            <a:endParaRPr lang="en-US" sz="1495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технологии: высокопроизводительное секвенирование (NGS)
</a:t>
            </a:r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NGS обеспечивают быстрый и масштабный анализ геномов, позволяя выявлять мутации и анализировать сложные образцы. Их применение важно для диагностики болезней и научных исследований на клеточном уровне.
</a:t>
            </a:r>
            <a:endParaRPr lang="en-US" sz="1473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методов секвенирования нуклеиновых кислот
</a:t>
            </a:r>
            <a:endParaRPr lang="en-US" sz="21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— быстрая и точная методика амплификации конкретных фрагментов ДНК, позволяющая получить миллионы копий за несколько часов для дальнейшего анализа.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(ПЦР) и её применение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медицина использует ПЦР для идентификации личностей по образцам ДНК с места преступления, повышая точность доказательной базы.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генетике метод применяется для выявления наследственных мутаций и типирования заболеваний с целью своевременной профилактики и терапии.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включает клиническую диагностику инфекций, таких как COVID-19 и ВИЧ, что помогает выявлять возбудителей на ранних стадиях заболевания.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манипулирует ДНК с помощью ферментов рестриктаз и лигаз, позволяя вырезать и вставлять гены для создания целевых изменений в геноме.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трансгенные растения, устойчивые к вредителям и неблагоприятным условиям, что способствует повышению урожайности и устойчивости сельскохозяйственных культур.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человеческого инсулина с помощью генетически модифицированных бактерий и терапия генетических заболеваний достигаются введением искусственно сконструированных генов.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нуклеиновых кислот в генной инженерии
</a:t>
            </a:r>
            <a:endParaRPr lang="en-US" sz="22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siRNA и miRNA — ключевые молекулы, осуществляющие селективное выключение генов, обеспечивая точную пост-транскрипционную регуляцию.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РНК-интерференция: регуляция экспрессии генов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РНК-интерференция — механизм подавления активности определённых генов с помощью малых РНК, которые связываются с мРНК и блокируют её трансляцию или вызывают разрушение.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находит терапевтическое применение, в частности, для подавления экспрессии онкогенов и замедления роста злокачественных клеток в опухолях.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заболевания, связанные с нуклеиновыми кислотами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генах нуклеиновых кислот приводят к различным наследственным болезням, например, муковисцидоз обусловлен дефектом в гене CFTR, что затрагивает функцию слизистых оболочек.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диагностики используются методы ПЦР и прямого секвенирования, позволяющие точно определить генетические изменения, что важно для прогнозирования и выбора терапии.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развивается на основе анализа генетического профиля пациента, обеспечивая более эффективный и безопасный подбор лечения.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перспективы изучения нуклеиновых кислот
</a:t>
            </a:r>
            <a:endParaRPr lang="en-US" sz="2227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с помощью CRISPR/Cas9 открывает новые возможности для коррекции генетических дефектов и создания инновационных терапий.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на основе нуклеиновых кислот расширяют применение в сельском хозяйстве, криминалистике и диагностике, способствуя прогрессу во многих областях науки и медицины.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5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нуклеиновых кислот в биологии и медицине
</a:t>
            </a:r>
            <a:pPr algn="ctr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основа наследственности и регуляции клеточных процессов, знание их структуры и функций критично для понимания генетики, разработки современных методов диагностики и терапии.
</a:t>
            </a:r>
            <a:endParaRPr lang="en-US" sz="365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2026-05-10T03:33:56Z</dcterms:created>
  <dcterms:modified xsi:type="dcterms:W3CDTF">2026-05-10T03:33:56Z</dcterms:modified>
</cp:coreProperties>
</file>