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Субарктика: территория холода, лесов и 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зоне вечной мерзлоты, короткого лета и длинной зимы.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тянется через север Евразии и Северной Америки. Это переходная зона между тундрой и тайгой, где суровый климат сочетается с богатством природных ресурсов и редкой сетью поселений.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на карте Северного полушария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климата субарктики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очень продолжительная и холодная: морозы держатся месяцами, а температура часто опускается ниже −20 °C. Снеговый покров сохраняется надолго и усиливает ощущение холода.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наступает ненадолго и обычно бывает прохладным. Тёплый период длится всего несколько месяцев, поэтому растения и животные успевают использовать его очень быстро и осторожно.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и метели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субарктики характерны сильные ветры, снежные заносы и резкие перемены погоды. Из-за этого даже сравнительно тёплый день может быстро смениться холодом и непогодой.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осадков, много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но из-за низких температур они накапливаются в виде снега. Это помогает сохранять холодные условия и надолго задерживает прогрев почвы весной.
</a:t>
            </a:r>
            <a:endParaRPr lang="en-US" sz="1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поздно, а осень наступает очень быстро, поэтому период устойчивого тепла здесь особенно короткий.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резкий сезонный контраст: короткое лето не компенсирует долгую морозную зиму.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климатических показателей субарктики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контраст по сезонам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без высоких деревьев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холодных участках открываются пространства тундры: мхи, лишайники и низкие кустарники покрывают землю плотным ковром. Деревьям здесь трудно вырасти, потому что лето короткое, а почва долго остаётся промёрзшей.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леса южнее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южнее появляются редкие деревья — лиственница, ель и берёза. Они стоят не сплошной стеной, а отдельными группами, словно между ними остаётся много воздуха, света и свободного места.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мерзлоты в рельефе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субарктики нередко выглядит неровной: встречаются заболоченные участки, каменистые поля и углубления, созданные вечной мерзлотой. Эти особенности делают ландшафт суровым, но очень узнаваемым.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субарктики: от тундры к редколесью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94309"/>
            <a:ext cx="4037700" cy="1906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температура, растительность, почвы и длина тёплого сезона от севера к югу.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гуще растительность и дольше период роста растений; субарктика постепенно переходит к тайге.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обобщения по природным зонам Северного полушария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внутри субарктики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месяца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тёплый сезон, когда успевают расти растения и активизируется жизнь природы.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короткий период тепла объясняет, почему здесь так важны вечная мерзлота, быстрый рост растений и точное время сезонных работ.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климатических особенностей субарктики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год в субарктике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описанию смены сезонов и её влияния на природу и жизнь людей.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 приспособления к холоду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жира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северных животных есть жировой слой, который служит запасом энергии и дополнительной защитой от холода. Это особенно важно, когда корм добывать трудно и зима длится долго.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мех и перья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 и многие птицы защищаются от холода густым мехом или плотным оперением. Такие покровы удерживают тепло и помогают переживать морозы и сильный ветер.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прилёт птиц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Гуси, журавли и другие перелётные птицы возвращаются в короткое тёплое время. Тогда становится больше корма, открытых водоёмов и удобных мест для гнездования.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меняют цвет шерсти или оперения по сезонам. Светлая зимняя окраска помогает маскироваться на снегу, а летом делает животных менее заметными среди камней и кустарников.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особенно заметно влияет на птиц: именно в этот период они массово прилетают и гнездятся.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перелётных птиц, поэтому сезонные перемещения тесно связаны с теплом и доступностью корма.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описанию сезонной активности животных в субарктике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животных и птиц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в субарктике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субарктики живёт в небольших городах и посёлках, а также в кочевых и полукочевых общинах. Расстояния между ними велики, поэтому многие связи зависят от транспорта и сезонных дорог.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занимаются добычей полезных ископаемых, оленеводством, рыболовством и охотой. В северных районах эти виды деятельности помогают использовать местные природные ресурсы и обеспечивают занятость населения.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суровом климате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строят с учётом снега, сильного ветра, мороза и вечной мерзлоты. Часто используют приподнятые основания, утепление и надёжные коммуникации, чтобы здания меньше страдали от холода и просадки грунта.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быта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людей подчинён короткому лету и долгой зиме: заранее запасают топливо, продукты и материалы. Важны тёплая одежда, устойчивый транспорт и умение планировать дела по погоде и сезону.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региона связаны с природными ресурсами и традиционными промыслами. Таблица показывает, что развитие хозяйства здесь ограничивают холод, удалённость и вечная мерзлота.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держится на сырье и промыслах, но почти каждое направление зависит от сложного транспорта и дорогого освоения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обобщения по хозяйству северных районов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субарктических районов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на севере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 вертолёты часто остаются самым надёжным способом добраться до удалённых посёлков. Они помогают перевозить людей, почту, лекарства и срочные грузы, когда наземные дороги недоступны.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дороги работают только в холодный сезон, когда грунт и реки достаточно промерзают. По ним доставляют топливо, технику и продукты, но после потепления движение прекращается.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и морской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рекам и морям возможна лишь часть года, когда нет льда. Этот путь удобен для крупных грузов, но зависит от сезона и погоды.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холода и больших расстояний каждый рейс требует больше времени и топлива. Поэтому доставка материалов, топлива и оборудования становится одной из главных трудностей северного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показатель, тем сильнее проблема влияет на жизнь и развитие северных районов. Особенно заметны расходы на перевозки и строительство.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связаны не с одной причиной, а с целым набором факторов: холодом, расстояниями, сезонностью работ и риском повреждения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условиям освоения субарктических территорий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освоения территории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коренные народы сохраняют традиции, но живут рядом с новыми посёлками и дорогами. Их образ жизни меняется, однако связь с северной природой остаётся очень сильной.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Оленеводство, рыболовство и охота оставались главными занятиями. Они давали пищу, одежду и материалы для жилища, а также поддерживали связь человека с природой.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заселение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Севера веками приспосабливали быт к холоду, ветру и длинной зиме. Их опыт помогал выживать там, где обычное земледелие почти невозможно.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общин вела кочевой или полукочевой образ жизни, следуя за стадами и природными ресурсами. Сезонные перемещения были важной частью хозяйства и 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традиционный образ жизни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мерзлота начинает таять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потепление заметно по трескающимся дорогам, проседающим домам и влажным участкам почвы. Когда лёд в грунте тает, поверхность становится нестабильной, а привычные маршруты и постройки требуют перестройки.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продвигается к северу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сезоны становятся длиннее, и граница между лесом и тундрой постепенно смещается. На местах, где раньше преобладали мхи и лишайники, появляются кустарники и редкие деревья, меняя весь вид ландшафта.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нужно новое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 кормовую базу и места обитания животных. Одни виды вынуждены уходить дальше, другие теряют удобные территории для гнездования и зимовки, поэтому северная природа быстро перестраивается.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в субарктике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субарктика особенно уязвима к изменениям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по материалам о северных природных системах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и значение региона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лаборатория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помогает учёным наблюдать, как меняются климат, мерзлота и северные экосистемы. Здесь особенно хорошо видны даже небольшие колебания температуры и длительности сезонов.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 под 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снежного покрова, толщины льда и состояния грунта показывают, как быстро меняются условия на Севере. Эти данные важны для прогноза погоды и оценки будущих рисков.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глобальных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наблюдения помогают понять, как потепление влияет на природу Земли в целом. Сравнение данных из разных районов делает выводы учёных более точными и надёжными.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используют при строительстве, проектировании дорог и планировании хозяйства. Это помогает заранее учитывать опасность просадки грунта, наводнений и других последствий потепления.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субарктика занимает переходное положение между двумя природными зонами и сочетает их 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теплее тундры, но холоднее тайги; именно поэтому здесь соседствуют редколесье, мерзлота и разные формы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обобщения по природным зонам Северного полушария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Субарктика, тундра и тайга: сравнение зон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Субарктика: суровая среда с большим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кажется суровой, но именно здесь особенно ясно видно, как климат, природа и жизнь человека связаны между собой. Понимание этой зоны помогает лучше узнать северные территории Земли.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2026-06-02T17:17:58Z</dcterms:created>
  <dcterms:modified xsi:type="dcterms:W3CDTF">2026-06-02T17:17:58Z</dcterms:modified>
</cp:coreProperties>
</file>