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расстояний в Солнечной системе: ключевые вопросы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68175" y="2589575"/>
            <a:ext cx="3411600" cy="16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точных расстояний в Солнечной системе для науки и техники.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Историко-научный контекст проблемы расстояний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точных инструментов в древности осложняло определение расстояний, важное для навигации и картографии. Представления о масштабах Солнечной системы постоянно эволюционировали с техническим прогрессом.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расстояния в астрономии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измерения расстояний в космосе используются километры, астрономические единицы (а.е.) и световые года — разные по масштабу и назначению.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Растояния между планетами и Землей меняются из-за их эллиптических орбит, что усложняет точные измерения в любой момент времени.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расстояний необходимо для расчёта влияния гравитации, понимания характеристик тел и создания точных карт Солнечной системы.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Горизонтальный параллакс: определение и суть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Горизонтальный параллакс — это угол между направлениями на объект из центра Земли и с её поверхности, когда объект виден на горизонте.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Измеряя этот угол, можно напрямую вычислить расстояния до Луны или планет, учитывая разницу в позициях при наблюдении с разных точек.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расстояний в Солнечной системе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Величина расстояний варьируется от сотен тысяч до миллиардов километров, подчеркивая необходимость унификации единиц измерения.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Астрономическая единица упрощает расчёты при столь больших различиях в дистанциях между объектами.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2024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метода параллакса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11649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~III век до н.э.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Аристарх Самосский впервые применил параллакс для оценки расстояния до Луны, заложив основу метода.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780816" y="1766386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развитием телескопии Параллакс стал более точным способом измерения, расширяя возможности астрономов.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44999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наблюдения перехода Венеры улучшили точность и стали историческим прорывом для измерений.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1916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Совершенствование инструментов позволило значительно повысить точность определения параллакса и масштабов Солнечной системы.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горизонтального параллакса Луны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Полнолуние — ключевой момент для наблюдений, когда горизонтальный параллакс Луны в среднем составляет примерно 57,2 угловых минут.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расстояние до Луны, вычисленное посредством этих измерений, составляет около 384 400 километров.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определения параллакса применяются одновременные наблюдения из двух удалённых пунктов Земли и последующая тригонометрическая обработка данных.
</a:t>
            </a:r>
            <a:endParaRPr lang="en-US" sz="119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537497"/>
            <a:ext cx="3856200" cy="15765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параллакса планет и Луны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как параллакс уменьшается с увеличением расстояния до небесных тел.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объект, тем меньшим оказывается угол параллакса, что усложняет измерения.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астрономический союз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 параллакса Венеры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42913" y="1804507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прохождения Венеры через диск Солнца в 1761 и 1769 годах стали ключом к точному определению астрономической единицы, что повысило понимание масштабов системы.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2913" y="3153662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астрономов из разных стран обеспечил синхронность наблюдений, что способствовало повышению точности и укрепило международное сотрудничество в науке.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измерения горизонтального параллакса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методика и логика вычислений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радиолокации в определении расстояний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Радиолокация с середины XX века стала новым стандартом в астрономии, позволяя измерять расстояния до ближайших тел с точностью до метров и даже сантиметров.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Радиолокационные данные используются для уточнения астрономической единицы и калибровки шкалы расстояний, значительно повышая точность и надёжность астрометрии.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базируется на измерении времени прохождения радиосигнала до объекта и обратно, что обеспечивает независимость от атмосферных условий и наблюдательной прозрачности.
</a:t>
            </a:r>
            <a:endParaRPr lang="en-US" sz="11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789068"/>
            <a:ext cx="3856200" cy="10491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измерения расстояний: сравнение точности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точности основных методов: параллакс, радиолокация и фотометрия. Радиолокация обеспечивает наивысшую точность, но требует специализированного оборудования.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Радиолокация признана самым точным методом благодаря минимизации систематических ошибок и влияния атмосферы на измерения.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ESA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астрономической единицы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астрономической единицы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Астрономическая единица представляет собой среднее расстояние от Земли до Солнца, равное 149 597 870 километров. Она служит основной мерой для выражения расстояний в Солнечной системе.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астрономической единицы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а.е. упрощает расчёты орбит планет и межзвёздных перелётов. Это универсальный стандарт, позволяющий сравнивать и анализировать астрономические данные с высокой точностью.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Калибровка шкалы расстояний: цепочка измерений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расстояния до Луны посредством параллакса создаёт стартовую точку для всего процесса калибровки шкалы расстояний в Солнечной системе.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на основе законов Кеплера вычисляются расстояния до планет, включая Венеру и Марс, что позволяет получить согласованную систему измерений.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начального измерения существенно влияет на корректность всех последующих вычислений и параметров объектов Солнечной системы.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такого подхода позволяет регулярно улучшать данные и интегрировать новые наблюдения с учётом современных технологий.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проекты современности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Лунные лазерные дальномеры, установленные в 1969–1973 годах, позволяют измерять расстояние до Луны с точностью 2–3 сантиметра, что считается уникальным достижением в астрометрии.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Lunar Laser Ranging объединяет усилия США, Франции и Германии, обеспечивая стабильные и точные данные для исследования динамики орбиты и гравитации Земли и Луны.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точности измерений со временем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погрешностей связано с развитием телескопов, радиолокации и лазерных методик, существенно расширяя возможности астрономических исследований.
</a:t>
            </a:r>
            <a:endParaRPr lang="en-US" sz="1082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скачки точности отмечены в годы крупных экспедиций и внедрения новых технологий, отражая прогресс астрометрии.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NASA, ESA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атмосферных условий на параллакс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Атмосферная рефракция и турбулентность приводят к искажению изображений и дополнительным погрешностям в измерениях параллакса до нескольких секунд дуги.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Высокогорные обсерватории минимизируют влияние атмосферы, а адаптивная оптика автоматически корректирует искажения для повышения точности наблюдений.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подходящего места наблюдения и современные методики обработки данных играют ключевую роль в снижении погрешностей при измерениях.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точного знания расстояний для прикладных задач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измерение расстояний обеспечивает эффективное управление космическими аппаратами на орбите и во время межпланетных миссий.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6884" y="31523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опасных сближений с астероидами зависят от надёжных данных о расстояниях и траекториях объектов.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062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данных позволяет создавать подробные трёхмерные карты Солнечной системы для научных и технологических нужд.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006294" y="31521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расстояний критично для разработки навигационных систем нового поколения и планирования будущих космических исследований.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96"/>
            <a:ext cx="4020300" cy="13113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050" y="3037744"/>
            <a:ext cx="4020300" cy="13113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проблемы и перспективы исследований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06750" y="1395625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измерений параллакса теневых объектов
</a:t>
            </a:r>
            <a:pPr algn="l" indent="0" marL="0">
              <a:lnSpc>
                <a:spcPct val="115000"/>
              </a:lnSpc>
              <a:buNone/>
            </a:pPr>
            <a:r>
              <a:rPr lang="en-US" sz="1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яркость и влияние солнечного ветра затрудняют определение точного параллакса для дальних и слабоосвещённых тел. Эти факторы приводят к значительным ошибкам и требуют новых технологических решений.
</a:t>
            </a:r>
            <a:endParaRPr lang="en-US" sz="1151" dirty="0"/>
          </a:p>
        </p:txBody>
      </p:sp>
      <p:sp>
        <p:nvSpPr>
          <p:cNvPr id="11" name="Text 3"/>
          <p:cNvSpPr txBox="1"/>
          <p:nvPr/>
        </p:nvSpPr>
        <p:spPr>
          <a:xfrm>
            <a:off x="406750" y="3191200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космической астрометрии и автоматизации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космических телескопов, таких как Gaia ESA, и автоматизация процессов измерений позволяют увеличить точность и скорость обработки данных, открывая новые горизонты в изучении объектов Солнечной системы.
</a:t>
            </a:r>
            <a:endParaRPr lang="en-US" sz="122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275" y="787662"/>
            <a:ext cx="4466700" cy="3568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и перспективы точных измерений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методы измерения расстояний являются основой современной астрономии и космонавтики, открывая возможности для глубокого понимания структуры и динамики Солнечной системы.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2026-05-08T00:24:50Z</dcterms:created>
  <dcterms:modified xsi:type="dcterms:W3CDTF">2026-05-08T00:24:50Z</dcterms:modified>
</cp:coreProperties>
</file>