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Есенин. «Поёт зима — аукает…»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стихотворении звучит и «оживает», а деревенский пейзаж становится целым музыкальным миром.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время создания стихотворения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(1895) родился в селе Константиново Рязанской губернии. Детство среди полей, лесов и зимних метелей сделало его «наблюдателем природы». Раннее стихотворение «Поёт зима — аукает…» передаёт деревенскую зиму со снегом и берёзами.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стихотворения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текста — зимняя ночь в деревне, где небо будто перекликается с землёй. Движение снега и холодного воздуха подчиняет себе весь пейзаж, заставляя мир казаться живым.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Вьюга и снег показаны не статично: они перемещаются, шумят и меняют общее впечатление. На их фоне особенно заметны берёзы и тихие избы, будто охваченные общей стихией.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произведении становится главным «действующим образом». Она наполняет пространство звуками и движением, а человек рядом ощущает это как часть привычной деревенской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— природа живёт своей особой жизнью, и зимний мир тоже имеет свой характер. У Есенина зима может быть тревожной, но при этом по-настоящему красивой.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что даже холод способен звучать мягко и напевно. В стихотворении нет ощущения «мертвого» холода: деревня словно слышит, как работает зимняя стихия.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возникает чуть сказочный взгляд на реальность: зима «разговаривает» с окружающим миром. Читатель понимает, что природа не фон, а полноправный собеседник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как живая сила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зимы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зима и вьюга ведут себя как живые существа: они «поют», «аукают», «злятся», «кружат». Такие глаголы заставляют пейзаж двигаться и «дышать» звуком.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деревни в метели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строится вокруг узнаваемых деталей: снежная деревня, тёмные избы и берёзы под снегом. На этом фоне сильная метель объединяет лес, землю и ночное пространство в единый образ.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475" y="2151250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327" y="2145622"/>
            <a:ext cx="554400" cy="49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151" y="2131725"/>
            <a:ext cx="554100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вьюги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свист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Вьюга звучит так, что её можно «услышать глазами»: она шумит и свистит, создавая ощущение резкого движения. Зимняя стихия как будто вторгается в жизнь деревни.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снежная картина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Вьюга соединяет небо и землю, лес и деревню. Мир перестаёт быть раздельным: всё становится частью одного общего зимнего пространства и общего настроения.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Кружение снега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подхватывается ветром и разлетается в разные стороны. Это делает картину динамичной: вместо неподвижной белизны появляется ощущение летящего полотна.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зимы в стихотворении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от резких звуков к более напевным помогают почувствовать смену темпа: метель становится то ближе, то тише.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композиции звуков заметно «дыхание» зимней ночи: движение не исчезает, оно меняет силу и тональность.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«Поёт зима — аукает…» (качественная шкала по частоте звуковых образов, без числовой статистики).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Берёзы и деревенский пейзаж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Берёзы в стихотворении выглядят сонными и уязвимыми перед ветром. Они словно держатся, но им приходится терпеть холод, из-за чего картина становится особенно трогательной.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русской поэзии берёза часто связана с образом Родины и родной природы. Её силуэт в зимний час помогает передать чувство близости к «своей» земле.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пейзаж складывается из простых, понятных деталей: снег, лес, избы и сугробы. Всё вместе создаёт ощущение холодного воздуха и зимних сумерек.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природа и человеческое пространство не разделены: деревня воспринимается как часть большого зимнего мира. Мы будто смотрим и из дома, и со стороны одновременно.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771" y="2400298"/>
            <a:ext cx="605213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стихотворения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раскрывает, что изображают ключевые образы и какой смысл они добавляют. Итог — природа и человек показаны как единый мир.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работает в паре с другим: шум (вьюга) уравновешивается тишиной (ночь), а тепло дома подчёркивает «живую» сторону природы.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образов стихотворения «Поёт зима — аукает…».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построено стихотворение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Начало: зимняя стихия звучит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доминирует вьюга: слышится её напор и задаётся общий ритм. Широкое зимнее пространство как бы раскрывается перед читателем.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спокойствия: ночь и тишина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описания движения чувствуется тишина зимней ночи. Настроение становится более ровным, будто природа на миг прислушивается.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Дальше: берёзы и деревня проявляются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 картине появляются берёзы и избы. Они помогают перейти от общего шума к более «узнаваемым» деревенским деталям и спокойному вниманию.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возвращение дыхания метели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снова ощущается дыхание зимней стихии. Так шум и покой соединяются: движение не исчезает, а остаётся в памяти образа.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образа зимы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стихотворении отдельные зимние звуки складываются в целую картину природы.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делает зиму похожей на человека: она поёт, аукает, злится и кружит. Благодаря этому пейзаж кажется не просто «нарисованным», а живущим рядом с героями.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усиливают ощущение постоянного движения: метель то приближается, то отступает. Повторяющиеся обороты поддерживают ритм и создают эффект мелодии, которая не прекращается.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помогают почувствовать настроение и «цвет» картины: холод, сумерки, шум, мягкость ночи. Поэт подбирает слова так, что мы видим и атмосферу, и характер зимы.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передаёт работу ветра: в тексте слышатся завывания, свист и глухой шум. Когда слова звучат вслух, кажется, что стихотворение само «поёт» зиме в ответ.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по частям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части меняется темп и «громкость» картины: резче звучит метель, затем взгляд задерживается на неподвижности и снежной паузе.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 текста нет единого настроения: оно колеблется вместе с природным движением, создавая ощущение дыхания зимней стихии.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смены образов в тексте стихотворения (условная разметка по частям, без внешних измерений).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ритм стиха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напевно, потому что фразы легко произносить: короткие отрезки и ровное движение слов создают эффект зимней песни.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звуки и близкие по звучанию слова напоминают ритм ветра: читатель как будто слышит завывание метели и их постепенное затихание.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читают вслух, природа у Есенина «оживает»: кажется, что в деревенской ночи не тишина молчит, а зима сама поёт и перекликается.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окна и свет из дома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улицу в зимних сумерках: избы стоят ровными рядами, а в окнах горит тёплый свет. Он контрастирует с холодным воздухом и серым снегом вокруг. Даже без описания людей видно: в доме тепло, а на улице царит ночь.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дорога и следы метели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укрывает дорогу, и кажется, что она постоянно меняется: метель то прячет путь, то выносит его обратно. Лишь темнеют края леса и сугробы у плетня. Так деревня ощущается частью большого зимнего мира, где всё движется.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Берёзы под ветром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Берёзы стоят рядом с избами, и ветер качает их так, будто они прислушиваются к происходящему. Их белые стволы заметны в темноте, а снег на ветках кажется мягким и тихим. В этой картине деревня становится одновременно хрупкой и красивой.
</a:t>
            </a:r>
            <a:endParaRPr lang="en-US" sz="1302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деревня в зимнем пейзаже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894" y="2400298"/>
            <a:ext cx="605213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создают образ зимы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слова помогают представить зиму живой: через движение, звук и состояние природы.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Выбранные слова работают как «ключи»: они не только описывают погоду, но и передают характер зимы — её звук, скорость и настроение.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«Поёт зима — аукает…» (выбор слов по указанным образам).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631" y="2135775"/>
            <a:ext cx="484838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2245" y="2135775"/>
            <a:ext cx="623363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1996" y="2135780"/>
            <a:ext cx="554100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27378" y="2135780"/>
            <a:ext cx="623363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быстро возникают понятные картины: метель, снег, берёзы и деревенская ночь. Они не требуют сложных объяснений и сразу помогают представить происходящее мысленно.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Звучность и повторы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построено так, что его приятно произносить вслух: повторяются звуки и знакомые слова. Благодаря этому ритм удерживается, а отдельные строки «прилипают» к памяти.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переходы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резких звуков на более тихие моменты работает как смена настроения в песне. Мозг лучше запоминает последовательность, когда она заметно меняется по частям.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понятная логика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разворачиваются шаг за шагом: от звуков метели к образам деревни и снова к зимнему движению. Такая понятная схема помогает запомнить порядок строк.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человек в стихотворении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метель и снег занимают много места, рядом неизменно возникает «человеческий» мир: избы и окна напоминают, что люди живут внутри зимы.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баланс: природа звучит как главный герой, но дом и деревня делают её близкой и ощущаемой «изнутри».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Разметка по ключевым образам в тексте стихотворения (условная доля по двум группам, без внешних подсчётов).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стихотворения в творчестве Есенина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особенно заметна есенинская любовь к родной природе: зима показана не как фон, а как действующая сила. Это роднит текст с его общим взглядом на мир.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здесь простые, но точные: они помогают увидеть деревенский быт и ощутить погодное состояние. Есенин умеет создавать образ без длинных объяснений, через детали и звук.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картины — вьюга, берёзы, избы — складываются в цельное настроение. Благодаря музыкальности текст воспринимается как песня, а не как сухое описание природы.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понять, как в русской лирике природа может становиться главным персонажем. Читатель чувствует единство человека и окружающего мира, а не их раздельность.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живая зимняя картина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«Поёт зима — аукает…» соединяет пейзаж, звук и чувство: зима одновременно красива, тревожна и живая. Через вьюгу, берёзы и деревню Есенин создаёт образ, который можно услышать сердцем.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2026-05-12T21:43:25Z</dcterms:created>
  <dcterms:modified xsi:type="dcterms:W3CDTF">2026-05-12T21:43:25Z</dcterms:modified>
</cp:coreProperties>
</file>