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Витамины: значение для роста, здоровья и обмена веществ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по количеству, но огромные по значению.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организм активно растёт, поэтому витамины нужны чаще и в большем разнообразии. Они поддерживают кости, мышцы, нервную систему и обмен веществ, а однообразный рацион быстро создаёт риск дефицита.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витамины особенно важны в подростковом возрасте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витамины и чем они отличаются от других веществ
</a:t>
            </a:r>
            <a:endParaRPr lang="en-US" sz="2116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дают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не служат топливом для организма, как белки, жиры и углеводы. Их задача — помогать ферментам работать правильно и обеспечивать нормальный обмен веществ в клетках.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 микродозах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маленькие количества витаминов имеют большое значение для роста, зрения, кожи, костей и иммунной защиты. Без них многие процессы в организме замедляются или нарушаются.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поступают с пищей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витаминов организм не способен вырабатывать в достаточном объёме. Поэтому основной путь их получения — разнообразное питание, а не случайный приём добавок.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быстро заметен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витаминов появляются утомляемость, ухудшение состояния кожи и зрения, замедление роста, слабость костей и снижение сопротивляемости инфекциям.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биологии; схема составлена по общепринятой классификации витаминов.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по-разному ведут себя витамины в организме после поступления с пищей.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 дольше задерживаются в организме, а водорастворимые требуют регулярного пополнения.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витаминов: жирорастворимые и водорастворимые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основным пищевым источникам витаминов.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важные витамины, их роль и основные пищевые источники.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витаминов разные задачи, но все они нужны ежедневно и лучше поступают из обычных продуктов.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витамины, их функции и источники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A: как он помогает видеть и защищает кожу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участвует в образовании зрительного пигмента, поэтому особенно важен при слабом освещении. Когда его достаточно, глазам легче адаптироваться к темноте, а зрение остаётся более устойчивым и точным в сумерках.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витамин нужен для роста и восстановления клеток кожи и слизистых оболочек. Если его не хватает, кожа становится суше, а защитные барьеры организма работают хуже, из-за чего инфекции могут возникать чаще.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и работа нервной системы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получении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B1, B2 и B6 участвуют в превращении пищи в энергию. Благодаря им клетки лучше используют питательные вещества, а человек чувствует меньше вялости после учёбы и нагрузок.
</a:t>
            </a:r>
            <a:endParaRPr lang="en-US" sz="882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витамины помогают нервным клеткам работать слаженно. При достаточном поступлении легче сохраняются внимание, память и спокойная реакция на повседневный стресс.
</a:t>
            </a:r>
            <a:endParaRPr lang="en-US" sz="897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Кроветворение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B9 и B12 особенно важны для образования крови и роста тканей. Они помогают организму обновлять клетки, поэтому их нехватка может отражаться на самочувствии и развитии подростка.
</a:t>
            </a:r>
            <a:endParaRPr lang="en-US" sz="885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 искать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источники витаминов группы B — крупы, хлеб из цельного зерна, мясо, рыба, яйца, молочные продукты, бобовые и зелёные овощи.
</a:t>
            </a:r>
            <a:endParaRPr lang="en-US" sz="8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и защита организма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помогает иммунной системе быстрее реагировать на внешние угрозы. Он особенно важен в сезоны простуд, когда организму нужно поддерживать защитные силы без лишней нагрузки.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и прочность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витамин участвует в образовании коллагена — белка, который нужен коже, сосудам и заживлению ран. Без него ткани восстанавливаются медленнее и становятся более уязвимыми.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почти не создаёт запасов витамина C, поэтому его важно получать регулярно. Самые удобные источники — шиповник, смородина, сладкий перец, киви, капуста и зелень.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нехватки
</a:t>
            </a:r>
            <a:pPr algn="l" indent="0" marL="0">
              <a:lnSpc>
                <a:spcPct val="115000"/>
              </a:lnSpc>
              <a:buNone/>
            </a:pPr>
            <a:r>
              <a:rPr lang="en-US" sz="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дефиците могут появляться кровоточивость дёсен, слабость и медленное заживление ран. Такие признаки требуют внимания к рациону, а не только к общему самочувствию.
</a:t>
            </a:r>
            <a:endParaRPr lang="en-US" sz="9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«Витамины»; круговая диаграмма носит схематический характер.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продукты «закрывают» разные потребности организма, поэтому важно не исключать целые группы без необходимости.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рацион, тем выше шанс получить витамины C, A, D, группы B и E в течение дня.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продуктов как источники витаминов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витамин попадает в организм и работает в клетках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витамина от пищи до участия в обмене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возможной нехватки витаминов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витаминов не хватает, человек может быстро уставать, хуже концентрироваться и чаще чувствовать сонливость. Такие признаки особенно заметны при однообразном питании и высокой учебной нагрузке.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слабость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кожи, ломкость ногтей и выпадение волос нередко сопровождают витаминный дефицит. Эти изменения показывают, что клеткам не хватает веществ для обновления и нормального роста.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волосы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недостатке витамина A может ухудшаться зрение в сумерках, а дефицит витамина C иногда вызывает кровоточивость дёсен. Такие симптомы требуют внимания, но не позволяют сразу поставить диагноз.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дёсны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простуды и медленное заживление ран тоже могут указывать на нехватку витаминов. Однако похожие проявления бывают и при других нарушениях питания, поэтому важна оценка всего рациона.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 заживление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биологии и гигиене питания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нехватка и передозировка витаминов могут давать разные, но одинаково нежелательные эффекты.
</a:t>
            </a:r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следует относиться к витаминам A и D: они накапливаются в организме, поэтому риск передозировки у них выше.
</a:t>
            </a:r>
            <a:endParaRPr lang="en-US" sz="1228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избыток витаминов: примеры последствий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прогулке кожа получает ультрафиолет, и в ней начинается образование витамина D. Это важный естественный путь, который особенно помогает, когда рацион не слишком богат этим витамином. Для школьника движение на свежем воздухе становится не только отдыхом, но и поддержкой костей.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лучи помогают организму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помогает организму использовать кальций и фосфор. Если его мало, кости и зубы формируются хуже, а осанка может нарушаться. Поэтому рыба, яйца, молочные продукты и разумное пребывание на солнце имеют для подростков особое значение.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него кости слабеют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D, солнце и крепкие кости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 школьного курса биологии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Витаминные добавки полезны только при правильном использовании. Они не заменяют еду и не помогают, если рацион однообразен или слишком сладкий.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 опаснее при передозировке, а водорастворимые требуют регулярного поступления, но тоже не должны приниматься без меры.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избыток витаминов тоже опасен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 главный источник витаминов для школьника
</a:t>
            </a:r>
            <a:endParaRPr lang="en-US" sz="2234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крупы, молочные продукты, рыба, яйца, мясо, бобовые и орехи дают разные витамины. Чем разнообразнее меню, тем меньше риск, что какого-то вещества окажется недостаточно.
</a:t>
            </a:r>
            <a:endParaRPr lang="en-US" sz="729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
</a:t>
            </a:r>
            <a:pPr algn="l" indent="0" marL="0">
              <a:lnSpc>
                <a:spcPct val="115000"/>
              </a:lnSpc>
              <a:buNone/>
            </a:pPr>
            <a:r>
              <a:rPr lang="en-US" sz="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ест примерно в одно и то же время, организму легче получать витамины равномерно. Пропуск завтрака или длительные перерывы между едой ухудшают качество рациона.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важнее таблеток
</a:t>
            </a:r>
            <a:pPr algn="l" indent="0" marL="0">
              <a:lnSpc>
                <a:spcPct val="115000"/>
              </a:lnSpc>
              <a:buNone/>
            </a:pPr>
            <a:r>
              <a:rPr lang="en-US" sz="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Витаминные препараты не заменяют полноценное питание. В обычной пище витамины поступают вместе с белками, жирами, углеводами и минеральными веществами, которые нужны организму не меньше.
</a:t>
            </a:r>
            <a:endParaRPr lang="en-US" sz="730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Умеренность и разумный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сладкие и слишком жирные перекусы не делают рацион полезным. Лучше чаще выбирать простые блюда из знакомых продуктов, чем рассчитывать на случайные добавки в таблетках.
</a:t>
            </a:r>
            <a:endParaRPr lang="en-US" sz="7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дневной рацион с витаминами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приёмы пищи помогают равномерно получать витамины в течение дня.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119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87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продукты как естественный источник витаминов
</a:t>
            </a:r>
            <a:endParaRPr lang="en-US" sz="2229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легче всего получать витамины из свежих овощей, зелени, ягод и фруктов. Они хорошо дополняют основное питание и помогают сделать рацион ярким и разнообразным.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выбор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полезны капуста, морковь, яблоки, рыба и молочные продукты. Они помогают поддерживать поступление витаминов, когда свежих местных плодов становится меньше.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продукты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продукты обычно стоят дешевле и позволяют чаще менять блюда. Это помогает не только экономить, но и снижает риск однообразного питания, которое ослабляет витаминный баланс.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семьи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Замороженные ягоды и овощи часто лучше сохраняют витамины, чем долго лежащие свежие продукты. Поэтому зимний рацион может оставаться богатым и доступным без больших затрат.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Заморозка сохраняет пользу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о витаминах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«Чем больше, тем лучше»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неверно: витамины нужны в небольших количествах, а избыток особенно опасен для A и D. При бесконтрольном приёме добавок вред может оказаться сильнее пользы.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«Таблетки заменяют еду»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Витаминные препараты не могут заменить полноценный рацион. Для нормальной работы организму нужны не только витамины, но и белки, жиры, углеводы, вода и минеральные вещества.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«Сладкий продукт становится полезным»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напиток или конфету добавили витамины, это не убирает большое количество сахара. Полезность продукта нужно оценивать по составу целиком, а не по одной добавке.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основы рационального питания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вспомнить главные витамины, их роль и основные источники в обычном рационе.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рационе есть разные группы продуктов, легче получать нужные витамины регулярно и без лишних добавок.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витаминам для 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Витамины: маленькие вещества с большой ролью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нужны каждый день, потому что они помогают росту, зрению, костям, иммунитету и обмену веществ. Лучший путь — разнообразная еда и разумный баланс без лишних добавок.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2026-06-01T13:14:49Z</dcterms:created>
  <dcterms:modified xsi:type="dcterms:W3CDTF">2026-06-01T13:14:49Z</dcterms:modified>
</cp:coreProperties>
</file>