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граница России: большая линия страны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России защищает страну, помогает порядку и делает поездки безопаснее.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государственная граница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граница — это не просто линия на карте. Она показывает, где заканчивается одна страна и начинается другая, а ещё помогает соблюдать законы, порядок и безопасность.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соседей у России, поэтому её граница особенно длинная и очень разная по природным условиям.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государствами Россия делит сухопутные и морские рубежи.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о государственной границе Российской Федерации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
</a:t>
            </a:r>
            <a:endParaRPr lang="en-US" sz="7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граница на местности и на карте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страны стоят пограничные знаки, посты и шлагбаумы. Они показывают, где проходит граница, и помогают людям не ошибиться. Такие ориентиры видны и на дороге, и на карте.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которые нельзя не заметить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граница тянется через поля, леса, реки, горы и берега морей. Из-за этого она выглядит как очень длинная и извилистая линия. У каждой её части свой характер и свои правила.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через разные пейзажи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900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750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338" y="3260645"/>
            <a:ext cx="439200" cy="35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49537" y="1480700"/>
            <a:ext cx="439200" cy="39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53100" y="1456900"/>
            <a:ext cx="38325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России в Европе
</a:t>
            </a:r>
            <a:endParaRPr lang="en-US" sz="31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европейские границы идут железные дороги и автомагистрали. По ним перевозят людей и грузы, поэтому особенно важны точные документы и чёткий порядок.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и дороги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линия — это место, где правила особенно важны. Они помогают людям безопасно ездить, а странам — сотрудничать без лишних проблем.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 рубеже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граничит в Европе с Норвегией, Финляндией, Эстонией, Латвией, Литвой, Польшей, Беларусью и Украиной. Для соседей важны уважение и спокойный диалог.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отношения
</a:t>
            </a:r>
            <a:endParaRPr lang="en-US" sz="1300" dirty="0"/>
          </a:p>
        </p:txBody>
      </p:sp>
      <p:sp>
        <p:nvSpPr>
          <p:cNvPr id="21" name="Text 8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границу проходят товары для магазинов, заводов и домов. Их проверяют, чтобы перевозки были законными, а в пути всё оставалось в порядке.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Грузы
</a:t>
            </a:r>
            <a:endParaRPr lang="en-US" sz="1300" dirty="0"/>
          </a:p>
        </p:txBody>
      </p:sp>
      <p:sp>
        <p:nvSpPr>
          <p:cNvPr id="23" name="Text 10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границе проверяют паспорта и другие нужные бумаги. Это помогает понять, кто и зачем пересекает рубеж страны, без лишней спешки и путаницы.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России в Азии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России граница проходит рядом с Казахстаном, Китаем, Монголией и Северной Кореей. Это очень протяжённый участок, где расстояния измеряются не шагами, а настоящими километрами приключений.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такой границы особенно важны точные карты и надёжная связь. Без них трудно быстро ориентироваться, если вокруг снег, ветер или просто очень-очень много пространства.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 встречаются леса, реки, сопки и холодные районы. Погода может меняться быстро, поэтому пограничникам нужны внимательность, хорошая подготовка и умение работать в разных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охраняется граница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охране рубежа страны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7047" y="1518270"/>
            <a:ext cx="439200" cy="3513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следит за границей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Пограничники проверяют людей, транспорт и документы. Их задача — вовремя заметить нарушения и не допустить опасных ситуаций на рубеже страны.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службы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границе работают и другие государственные службы. Вместе они помогают стране быть безопасной, а пересечению границы — законным и спокойным.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службы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Таможенные службы следят за тем, какие товары ввозят и вывозят. Это помогает соблюдать правила, защищать законную торговлю и порядок.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Таможня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граница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защищает страну от нарушений и помогает сохранять спокойствие. Благодаря ей можно вовремя заметить то, что должно остаться за пределами России.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также поддерживает честную торговлю. Проверка товаров делает перевозки понятными и надёжными, а значит, помогает людям и предприятиям.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считать, кто и что въезжает в страну и выезжает из неё. Это нужно для порядка, учёта и безопасной работы транспорта.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на море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России есть морские границы в нескольких морях и у берегов Тихого океана. Здесь особенно важны корабли, маяки и порты, которые помогают ориентироваться и соблюдать правила.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граница охраняет судоходство, рыболовство и морские пути. Она помогает судам безопасно идти по маршруту, а людям — работать и путешествовать без лишних опасностей.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 горах, лесах и тундре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Кавказа граница часто идёт по крутым склонам и перевалам. Здесь путь труднее, а погода может меняться очень быстро, поэтому нужна особая внимательность.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сибирских лесах рубеж проходит среди больших расстояний, рек и густых деревьев. Тут важно хорошо ориентироваться по карте, чтобы не потерять верное направление.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и на болотах почти нет привычных дорог. Зимой мешают снег и мороз, а летом — сырость и сильный ветер, будто природа проверяет на прочность.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Пограничникам в таких местах помогают выносливость, дисциплина и хорошая подготовка. Их работа напоминает настоящую экспедицию, только очень важную для страны.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Калининградская область: особый участок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Калининградская область вошла в состав России как отдельный регион. Она оказалась отделена от основной территории страны и стала иметь особое географическое положение.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связывают с остальной Россией дороги, железная дорога, порты и авиасообщение. Это помогает людям, товарам и письмам добираться вовремя и без лишних трудностей.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установления новых границ вокруг области появились соседние государства. Поэтому для поездок и перевозок здесь особенно важны чёткие правила и пункты пропуска.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границы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пункты пропуска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Пограничники и другие службы могут осмотреть багаж, чтобы убедиться, что в нём нет запрещённых предметов или незаявленных товаров.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Багаж и вещи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Пункты пропуска работают на дорогах, в аэропортах, на железной дороге и в морских портах. Каждый из них нужен для своего вида поездок.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пунктов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смотрят паспорта и другие нужные бумаги, чтобы человек мог пересечь границу законно и без лишних задержек.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документов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автобусы и грузовики проверяют особенно внимательно, потому что через границу едут люди и перевозятся разные товары.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транспорта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границ России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ранние века границы менялись вместе с ростом земель и появлением новых городов. Тогда рубежи не были такими точными, как на современных картах.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и княжества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границы закреплены международными договорами и картографическими материалами. Их обозначают точно, чтобы страны понимали свои рубежи и соблюдали порядок.
</a:t>
            </a:r>
            <a:endParaRPr lang="en-US" sz="1193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время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границы не раз сдвигались, расширялись и уточнялись. На карте страны появлялись новые территории, а старые рубежи требовали новых соглашений и описаний.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Имперский и советский периоды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пересечение границы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обычный порядок действий в пункте пропуска для людей и транспорта.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техника на границе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охрана границы опирается на камеры, связь, навигацию и точные карты. Эти инструменты помогают быстро замечать изменения и лучше понимать, что происходит на большом участке.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позволяют видеть далёкие районы, где трудно работать только пешком или на машине. Но техника не заменяет людей: именно их опыт помогает принимать верные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рядом с границей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переходить границу в неположенном месте или без разрешения взрослых. Это опасно и может нарушить закон, даже если путь кажется совсем коротким.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указания взрослых и пограничников, если оказался вблизи границы. Простое правило помогает избежать неприятностей и делает поездку спокойной и безопасной.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 неизвестные знаки, шлагбаумы и чужие вещи рядом с границей. Лучше сразу сообщить взрослым или сотрудникам службы, если что-то показалось странным.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границе России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соседствует сразу с Европой и Азией. Это значит, что её рубежи соединяют очень разные части света, а не только одну сторону карты.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страны есть не только сухопутная, но и морская граница. Поэтому рубежи проходят по берегам, островам, морям и большим водным пространствам.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России очень длинная, и на ней встречаются леса, горы, степи, тундра и берега морей. Такое путешествие по карте получилось бы очень увлекательным.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огромных расстояний на границе можно увидеть много разных природных зон. Она как будто рассказывает целую историю о природе нашей страны.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граница важна для каждого
</a:t>
            </a:r>
            <a:endParaRPr lang="en-US" sz="31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нужна, чтобы товары ввозили и вывозили по правилам. Так легче следить за честной торговлей и перевозками.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торговля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помогает России сотрудничать с соседними странами. Когда правила понятны всем, договариваться и работать вместе гораздо проще.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и дружба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помогает защищать жителей страны, чтобы города, дома и дороги были спокойными, а порядок сохранялся каждый день.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людей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границу проходят люди, машины и поезда. Правила помогают этим поездкам быть понятными, законными и аккуратными.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поездках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граница России — это важный рубеж, который защищает людей, помогает сохранять порядок и связывает страну с соседями. А ещё она показывает, какая Россия большая и разная.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2026-05-21T10:14:37Z</dcterms:created>
  <dcterms:modified xsi:type="dcterms:W3CDTF">2026-05-21T10:14:37Z</dcterms:modified>
</cp:coreProperties>
</file>