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74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«Живые мощи»: значение выражения и его место в русском языке
</a:t>
            </a:r>
            <a:pPr algn="ctr" indent="0" marL="0">
              <a:lnSpc>
                <a:spcPct val="100000"/>
              </a:lnSpc>
              <a:buNone/>
            </a:pPr>
            <a:r>
              <a:rPr lang="en-US" sz="168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8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так говорят о человеке и что скрывает это выражение?
</a:t>
            </a:r>
            <a:endParaRPr lang="en-US" sz="3742" dirty="0"/>
          </a:p>
        </p:txBody>
      </p:sp>
      <p:sp>
        <p:nvSpPr>
          <p:cNvPr id="4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мы разберём, откуда взялось выражение, как оно связано с церковной лексикой и почему в речи звучит очень резко. Это поможет понять, как язык создаёт яркие образы и почему не каждое сравнение уместно.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скрывается за выражением «живые мощи»
</a:t>
            </a:r>
            <a:endParaRPr lang="en-US" sz="2831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и переносное значение выражения
</a:t>
            </a:r>
            <a:endParaRPr lang="en-US" sz="3106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прямом смысле слово «мощи» связано с религиозной традицией и обозначает останки святых, которые почитаются как святыня и относятся к церковной лексике.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переносном значении выражение «живые мощи» описывает человека, который выглядит крайне истощённым: у него заметны кости, впалые щёки и почти нет сил.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современном русском языке чаще употребляется именно образный смысл, а буквальное значение встречается редко и требует знания религиозного контекста.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2148960"/>
            <a:ext cx="4759500" cy="114088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значения выражения «живые мощи»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Сравним, как одно и то же выражение работает в разных сферах речи.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выражения определяется контекстом: в одном случае это церковный термин, в другом — образное описание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Толковые словари русского языка и словари устойчивых выражений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человек, которого так описывают
</a:t>
            </a:r>
            <a:endParaRPr lang="en-US" sz="2813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 просто худоба, а заметное истощение: тонкие руки и ноги, выступающие рёбра, резко уменьшившийся вес и утомлённый вид сразу создают ощущение нездоровья.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образ обычно вызывает сочувствие, потому что показывает не внешнюю особенность, а слабость организма. Для иллюстрации подойдёт силуэт с очень хрупким телосложением и опущенной позой.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крайняя худоба связана с состоянием здоровья
</a:t>
            </a:r>
            <a:endParaRPr lang="en-US" sz="2563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истощение может появляться из-за нехватки питания, болезней или длительного стресса, когда организм получает меньше ресурсов, чем ему нужно для нормальной работы.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причина связана с большими физическими нагрузками или нарушением режима питания. В таких случаях человек быстро теряет силы и становится заметно слабее.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детей и подростков это особенно опасно, потому что может повлиять на рост, выносливость, внимание на уроках и общее самочувствие.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«живые мощи» не является медицинским термином. Это эмоциональное разговорное описание внешнего вида, которое не объясняет причины состояния.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сильного истощения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похожий внешний вид может возникать по разным причинам, поэтому важно смотреть не только на фигуру, но и на общее состояние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Истощение обычно связано с несколькими факторами сразу, а не с одной причиной.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учебные сведения по теме здоровья и образа жизни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слово превращается в образное выражение
</a:t>
            </a:r>
            <a:endParaRPr lang="en-US" sz="2778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переход от церковного значения к устойчивому образу в речи.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вежливого разговора лучше выбрать нейтральные варианты: «очень худой», «сильно похудел», «выглядит истощённым», «ослаб после болезни».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4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выражение звучит резко и может обидеть
</a:t>
            </a:r>
            <a:endParaRPr lang="en-US" sz="2694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сравнивает живого человека с останками, поэтому звучит жёстко и слишком грубо даже тогда, когда говорящий не хотел задеть собеседника.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выражении слышится оттенок оценки и осуждения. Из-за этого оно может ранить человека, особенно если речь идёт о болезни, слабости или трудном периоде.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в литературе и художественной речи
</a:t>
            </a:r>
            <a:endParaRPr lang="en-US" sz="2725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после тяжёлых испытаний
</a:t>
            </a:r>
            <a:pPr algn="ctr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персонаж возвращается домой после долгой дороги и почти не держится на ногах. Его лицо осунулось, а одежда висит свободно, поэтому автор подчёркивает не только худобу, но и усталость, бедность и пережитые трудности.
</a:t>
            </a:r>
            <a:endParaRPr lang="en-US" sz="1112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в холодном и бедном доме
</a:t>
            </a:r>
            <a:pPr algn="ctr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художественном описании ребёнок сидит у окна, закутанный в старый платок, и почти не улыбается. Такая деталь помогает читателю увидеть не просто слабость, а тяжёлую жизнь, голод и отсутствие заботы.
</a:t>
            </a:r>
            <a:endParaRPr lang="en-US" sz="1150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Образ, который сразу запоминается
</a:t>
            </a:r>
            <a:pPr algn="ctr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писатель использует выражение «живые мощи», он делает картину особенно сильной и резкой. У читателя сразу возникает яркий образ человека, который выглядит измождённым, и эмоциональное впечатление становится намного глубже.
</a:t>
            </a:r>
            <a:endParaRPr lang="en-US" sz="105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771000"/>
            <a:ext cx="4759500" cy="18968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Слова-замены и оттенки значения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слова по-разному описывают внешность и отношение к человеку.
</a:t>
            </a:r>
            <a:pPr algn="l" indent="0" marL="0">
              <a:lnSpc>
                <a:spcPct val="100000"/>
              </a:lnSpc>
              <a:buNone/>
            </a:pPr>
            <a:r>
              <a:rPr lang="en-US" sz="159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9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резче выражение, тем сильнее его эмоциональная окраска и тем осторожнее его нужно использовать.
</a:t>
            </a:r>
            <a:pPr algn="l" indent="0" marL="0">
              <a:lnSpc>
                <a:spcPct val="100000"/>
              </a:lnSpc>
              <a:buNone/>
            </a:pPr>
            <a:r>
              <a:rPr lang="en-US" sz="159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9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Толковые словари русского языка и словари устойчивых выражений
</a:t>
            </a:r>
            <a:endParaRPr lang="en-US" sz="159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буквальный и переносный смысл нельзя смешивать. В одном случае речь идёт о святыне, а в другом — об образном, иногда грубом описании человека.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Церковное значение слова «мощи»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христианской традиции мощами называют останки святых или предметы, связанные с их жизнью. Это слово связано с почитанием святыни и имеет особый религиозный смысл.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018900" y="2209000"/>
            <a:ext cx="31218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 значение стало исходной основой для выражения «живые мощи». В нём соединяются представление о теле, потерявшем силы, и исторический церковный оттенок слова.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смысл в разных контекстах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 то же слово может звучать по-разному даже в близких ситуациях, если меняется цель высказывания.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разрыв заметен между священным и бытовым употреблением: контекст полностью меняет восприятие слова.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толковым и религиозным словарям русского языка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6399" y="4186700"/>
            <a:ext cx="50280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449" y="4186700"/>
            <a:ext cx="5028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86499" y="4186700"/>
            <a:ext cx="502800" cy="50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21549" y="4186700"/>
            <a:ext cx="502800" cy="5028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и исторический фон выражения
</a:t>
            </a:r>
            <a:endParaRPr lang="en-US" sz="2991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традиционной культуре здоровье часто связывали с возможностью работать. Слабость и резкая худоба считались заметным признаком упадка сил и трудной жизни.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силы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еды в прошлом был распространённой причиной истощения. Поэтому очень худой человек воспринимался как тот, кто пережил лишения и нужду.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Бедность и голод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Людей нередко оценивали по внешнему виду и телесному состоянию. Если человек выглядел ослабленным, это связывали с болезнью, усталостью или страданием.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Болезнь и слабость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«живые мощи» сохраняет след старого взгляда на тело и духовность. Оно показывает, как исторический опыт входит в повседневную речь.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традиции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выражение уместно, а когда нет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допустимость выражения зависит от ситуации, цели и отношения к собеседнику.
</a:t>
            </a:r>
            <a:endParaRPr lang="en-US" sz="140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Этика разговора о внешности человека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 выглядит очень худым или слабым, это может быть связано не только с внешностью, но и с болезнью, усталостью или личными трудностями. Поэтому слова должны быть особенно аккуратными.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разговор не использует грубые сравнения и не превращает чужое состояние в повод для шутки. Уважение к человеку начинается с точного и бережного выбора выражений.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Сходные и разные выражения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слова легко перепутать, но каждое из них связано со своим контекстом и своей задачей в речи.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бывает внешним, а смысл — разным: важно различать религиозные, образные и описательные значения.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 толковым и религиозным словарям русского языка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 значении выражения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«живые мощи» связано сразу с двумя смысловыми мирами: церковным словом «мощи» и образным описанием человека, который выглядит крайне истощённым.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одно и то же словосочетание может менять смысл в зависимости от ситуации, интонации и цели говорящего. Контекст помогает понять, что именно имели в виду.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точного понимания важно не только значение слов, но и их уместность. Яркое выражение может быть выразительным в литературе и грубым в обычном разговоре.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294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«мощи» связано с религиозной традицией и обозначает святыню. Именно этот исторический смысл лежит в основе выражения «живые мощи».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выражении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8294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переносном значении оно описывает человека, который выглядит очень худым, слабым и истощённым. Это не медицинский термин, а образная характеристика.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5720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звучит резко и может задеть собеседника, если сказать её без осторожности. Поэтому в обычной речи лучше выбирать нейтральные слова.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45720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выражение помогает создать сильный образ: оно сразу передаёт бедность, болезнь, усталость или тяжёлые жизненные обстоятельства персонажа.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Язык, образ и уважение к слову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«Живые мощи» показывает, как русское выражение может соединять историю, образность и эмоции. Понимание контекста помогает говорить точно, читать внимательнее и уважать собеседника.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2026-05-22T11:01:03Z</dcterms:created>
  <dcterms:modified xsi:type="dcterms:W3CDTF">2026-05-22T11:01:03Z</dcterms:modified>
</cp:coreProperties>
</file>