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Моя семья и 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состав семьи, традиции, роли и важность поддержки.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главное объединение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это близкие люди, связанные любовью и заботой. Она формирует наши ценности, поддерживает в сложных ситуациях и помогает становиться увереннее.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семья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распространённый тип — родители с детьми. Такая семья обычно небольшая и самостоятельная, что облегчает решение бытовых вопросов и укрепляет тесные связи между членами.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 одним родителем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семьи, где заботу о детях обеспечивает только один взрослый. Несмотря на особенности, они создают тёплую атмосферу и учат ответственности и самостоятельности.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Расширенная семья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бабушки, дедушки и другие родственники, живущие вместе или рядом. Такие семьи часто поддерживают друг друга в воспитании детей и разделении домашних обязанностей.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семейных структур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019" y="1830853"/>
            <a:ext cx="222188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999" y="3512438"/>
            <a:ext cx="17775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7455" y="3512438"/>
            <a:ext cx="13331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 мою семью?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поддерживают, заботятся и помогают принимать важные решения в повседневной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Учимся, помогаем дома и обогащаем семейную атмосферу своим развитием и интересами.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традиции, поддерживает семейные ценности и помогает в воспитании внуков.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Вносит жизненный опыт, способствует укреплению семейных связей и постоянной поддержке.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Наталья — экономист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38 лет. Любит заниматься выпечкой и фитнесом, заботится о домашнем уюте и вдохновляет на здоровый образ жизни.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братья и сёстры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(15 лет) увлекается плаванием и видеоиграми, Оля (9 лет) любит рисовать и читать книги, что разнообразит общие семейные интересы.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Алексей — инженер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лет. Свободное время проводит на рыбалке и велопрогулках. В семье отвечает за технические вопросы и ремонт.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состава семьи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1630"/>
            <a:ext cx="4894200" cy="233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 интересы семьи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семьи увлекается уникальными занятиями, которые дарят радость и сближают.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увлечений способствует поддержанию тёплой и дружной атмосферы.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опрос (условно)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обязанности и помощь дома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осуществляют закупки и решают крупные бытовые задачи, обеспечивая комфорт семьи.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помогают с уборкой, мытьём посуды и уходом за растениями, обучаясь ответственности и дисциплине.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дел учитывает возраст и возможности членов семьи, что укрепляет взаимопонимание и сотрудничество.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приготовления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вместе готовит праздничные блюда, украшает дом и занимается рукоделием, создавая тёплую атмосферу и особенные моменты.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отдых на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выезды на природу стали важной традицией, объединяющей всех членов семьи и наполняющей воспоминания яркими впечатлениями.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 в трудные моменты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конфликтных ситуациях с друзьями семья становится опорой, помогая найти решения и направляя к компромиссам.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экзаменов семья выслушивает и помогает организовать подготовку, снижая тревожность подростков.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болезнях родственники оказывают заботу и поддержку, обеспечивая необходимый уход и внимание.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эмоциональное внимание укрепляет доверие и способствует психологическому балансу подростков.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наблюдение,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проведённое с семьёй по дням недели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ужин и помощь с уроками — частые будние занятия для укрепления семейных связей.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общение приходится на выходные и праздники, что усиливает взаимопонимание.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238" y="2966938"/>
            <a:ext cx="28297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52250" y="2966938"/>
            <a:ext cx="282975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игры собирают всю семью, способствуют развитию логики и коммуникации. Это популярный способ провести время вместе, обменяться впечатлениями и отдохнуть от цифровых устройств.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совместные выезды на природу укрепляют семейные связи, создают новые позитивные воспоминания и способствуют заботе о здоровье всех членов семьи.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Пикники и прогулки на свежем воздухе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просмотры создают атмосферу уюта и общности. После просмотра часто обсуждают сюжеты, делятся эмоциями и укрепляют взаимопонимание.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фильмов и сериалов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блюд всей семьёй в выходные помогает развить навыки сотрудничества, учит планированию и дарит радость от совместного творчества и вкусовых открытий.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мастер-классы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семейные занятия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ролях детей и взрослых в семье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отвечают за обеспечение семьи, управление финансами и организацию важных событий, что требует решительности и опыта в принятии решений.
</a:t>
            </a:r>
            <a:endParaRPr lang="en-US" sz="1198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 младшие дети активно участвуют в домашних обязанностях, развивая самостоятельность и чувство ответственности через выполнение посильных заданий.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помогают младшим членам семьи, проявляют заботу и инициативу, что способствует укреплению семейных отношений и развитию эмоционального интеллекта.
</a:t>
            </a:r>
            <a:endParaRPr lang="en-US" sz="11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за город с семьёй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лето семья отправляется на дачу, где проводит время вместе: устраивают пикники, исследуют природу и играют на свежем воздухе, что помогает создавать крепкие воспоминания.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Импровизированные концерты и шутки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творческие вечера с музыкальными выступлениями и забавными историями сближают членов семьи, развивают творческие способности и создают позитивную атмосферу дома.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Нового года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вечера около ёлки с традиционными блюдами, совместные игры и подготовка подарков делают праздник особенным и укрепляют дух единства в семье.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семейные моменты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домашних дел на неделю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обязанности членов семьи для поддержания порядка и совместного отдыха
</a:t>
            </a:r>
            <a:endParaRPr lang="en-US" sz="15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личного пространства и умение прощать становятся основой для долгосрочных гармоничных отношений между братьями и сёстрами.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участие в спортивных и творческих проектах способствует развитию командного духа и взаимного уважения между сиблингами.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оказывают друг другу поддержку в учёбе, помогая понять сложные темы и подбадривая в трудные моменты, что укрепляет связи внутри семьи.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и сёстры могут конкурировать и ссориться по мелочам, но эти ситуации учат их терпимости и умению решать конфликты мирным путём.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братьями и сёстрами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кошкой Муркой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Мурка — любимый домашний питомец, за которой семья ухаживает по графику: кормит, чистит лоток и играет. Это учит детей ответственности и заботе о живом существе.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грызунах и рыбках
</a:t>
            </a:r>
            <a:pPr algn="ctr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грызуны и рыбки требуют регулярного ухода и создают атмосферу уюта. Их присутствие помогает детям развивать навыки внимательности и систематичности.
</a:t>
            </a:r>
            <a:endParaRPr lang="en-US" sz="1259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собаки на семейную жизнь
</a:t>
            </a:r>
            <a:pPr algn="ctr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собаки расширяет круг общения семьи, способствует активному образу жизни и инициативам по совместным прогулкам, что укрепляет эмоциональные связи между всеми её членами.
</a:t>
            </a:r>
            <a:endParaRPr lang="en-US" sz="1116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домашние питомцы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доверие в семье создаёт безопасное пространство для открытого выражения мыслей и чувств, укрепляя эмоциональные связи между членами семьи.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 и их влияние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уважение личных границ формируют у подростков основы этичного поведения и умение строить здоровые межличностные отношения.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участие в жизни друг друга развивают чувство принадлежности и уверенности, помогая подросткам легче адаптироваться вне дома.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семей: сравнение традиций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Приёмные семьи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традиции, основанные на взаимном уважении и обмене опытом, часто организуют встречи с биологическими родственниками для сохранения связей.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Многодетные семьи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Предпочитают активный отдых на природе, совместные семейные вечера и обучающие занятия, что способствует развитию коллективизма и взаимопомощи.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семьи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поддержке и созданию устойчивых традиций, а также поддержанию регулярных контактов с родственниками для расширения социальной поддержки.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типов семей в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российских семей представляют собой полные семьи с обоими родителями, что отражает традиционные семейные модели.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разнообразие семейных структур, что важно учитывать при разработке социальных программ и поддержки семей.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семьи в жизни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является основой формирования личности и ценностей подростка, обеспечивая поддержку, воспитание ответственности и развитие навыков успешной социальной адаптации.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2026-05-07T17:02:06Z</dcterms:created>
  <dcterms:modified xsi:type="dcterms:W3CDTF">2026-05-07T17:02:06Z</dcterms:modified>
</cp:coreProperties>
</file>