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19. Координаты на луче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точки на луче и читать их координаты.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 и открываем новое
</a:t>
            </a:r>
            <a:endParaRPr lang="en-US" sz="191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 луч, отрезок и порядок чисел. Сегодня познакомимся с координатным лучом: у него есть начало, одинаковые деления и числа, по которым легко находить точки.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его начало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 одной точке и идёт только в одном направлении. Эта точка называется началом луча, и именно от неё ведут счёт делений.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координатном луче начало особенно важно: без него нельзя понять, где находится точка. Все числа на луче отсчитываются именно от стартовой точки.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считать не от начала, получится ошибка. Поэтому сначала находят начало луча, а потом уже ищут нужную точку по делениям.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6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расстояние между соседними делениями на координатном луче.
</a:t>
            </a:r>
            <a:pPr algn="ctr" indent="0" marL="0">
              <a:lnSpc>
                <a:spcPct val="100000"/>
              </a:lnSpc>
              <a:buNone/>
            </a:pPr>
            <a:r>
              <a:rPr lang="en-US" sz="26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координатного луча в школьном курсе математики
</a:t>
            </a:r>
            <a:endParaRPr lang="en-US" sz="388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деления равны, каждая точка получает точное место и счёт становится простым.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координатный луч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точка и стрелка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луч похож на дорожку, которая начинается в одной точке и тянется дальше по стрелке. Начало показывает, откуда вести счёт, а стрелка подсказывает направление движения чисел.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луче стоят одинаковые отметки. Каждое следующее деление находится на таком же расстоянии, как и предыдущее. Благодаря этому числа можно читать без путаницы и угадываний.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идут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делений подписывают числа 0, 1, 2, 3, 4 и дальше. По мере движения в сторону стрелки числа становятся больше. Так легко увидеть, где точка ближе или дальше от начала.
</a:t>
            </a:r>
            <a:endParaRPr lang="en-US" sz="143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координата точки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показывает, на каком месте на координатном луче стоит точка. Это число помогает быстро найти точку и не перепутать её с другими.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 координатой 0 находится в самом начале луча. Она словно стоит на старте и ещё не сделала ни одного шага вперёд.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координата равна 4, точка находится на четвёртом делении от начала. Чем больше число, тем дальше точка от старта.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точки только одна координата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координатном луче каждой точке соответствует только одно число. Если точка стоит в определённом месте, её нельзя подписать по-разному.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похоже на номер дома: один дом — один номер. Точка тоже не меняет своё место, поэтому и координата у неё одна.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на делении 5, её координата будет 5, а не 4 и не 6. Счёт на луче очень точный, как часы без опозданий.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Поэтому, глядя на луч, нужно искать именно то деление, на котором стоит точка. Тогда ответ будет единственным и верным.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точку по координате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Найти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точку, от которой начинается луч. Без неё невозможно правильно отсчитать деления.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Отсчитать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двигаются по стрелке и считают нужное число шагов. Например, 2 — это второе деление, а 7 — седьмое.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Поставить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нужном делении отмечают точку. Так координата превращается в точное место на луче без догадок.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координата точки, которая стоит в начале луча.
</a:t>
            </a:r>
            <a:pPr algn="ctr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начала координатного луча
</a:t>
            </a:r>
            <a:endParaRPr lang="en-US" sz="431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на старте, её координата самая первая и самая простая.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50" y="1540300"/>
            <a:ext cx="4371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5" y="2624525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на луче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растут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луче числа увеличиваются только в сторону стрелки. Поэтому 0, 1, 2, 3 идут по порядку, как шаги по лесенке.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дальше от начала, её координата больше. Это правило помогает быстро сравнивать точки, не пересчитывая всё заново.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стоит правее числа 4, потому что оно больше. На луче это видно сразу: большее число всегда расположено дальше по направлению движения.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расположена ближе к началу луча, её координата меньше. На рисунке такая точка стоит левее и получает меньшее число, чем соседние точки.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дальше от начала, её координата больше. Чем дальше шагов от нуля, тем больше число и тем правее окажется точка на луче.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сравнивать координаты очень просто: достаточно посмотреть, какая точка ближе к началу. Левая точка — меньше, правая — больше. Луч сам подсказывает ответ.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координат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координатным лучом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нужно всегда от начала луча, а не от первой попавшейся точки. Если выбрать неправильную опору, координата сразу получится неверной, даже если деления посчитаны аккуратно.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перепутать направление. На координатном луче числа увеличиваются только в сторону стрелки, поэтому движение в обратную сторону ведёт к ошибке и сбивает весь счёт.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неточность — пропустить одно деление. Тогда точка окажется не на своём месте, а координата будет отличаться на одно число, как назойливая мелкая оплошность.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себя: сначала найти начало, потом посчитать деления по порядку и только после этого назвать число. Такой способ помогает избежать путаницы и лишних исправлений.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расположены точки на одном луче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координатном луче точка A стоит совсем недалеко от начала. Её легко найти: достаточно сделать всего один шаг по стрелке. Маленькое число показывает, что точка находится почти у старта.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 ближе всех к началу
</a:t>
            </a:r>
            <a:endParaRPr lang="en-US" sz="1497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B расположена правее точки A и занимает своё отдельное место на луче. До неё нужно досчитать больше делений, поэтому её координата больше. Луч сразу показывает разницу без длинных объяснений.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B немного дальше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C стоит дальше остальных и выглядит самым удалённым ориентиром на рисунке. Чтобы её найти, нужно считать деления очень внимательно. Чем больше координата, тем дальше точка от начала луча.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C уходит ещё дальше
</a:t>
            </a:r>
            <a:endParaRPr lang="en-US" sz="1519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 в кратком виде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помогает быстро понять, где находится точка. Буква указывает на саму точку, а число в скобках говорит, на каком делении она стоит.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A(3) означает, что точка A находится на третьем делении от начала луча. Так можно не пересчитывать каждый раз весь рисунок с нуля.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схеме встречаются A(3), B(5) и C(8), сразу видно, какая точка ближе, а какая дальше. Такая запись экономит время и делает чтение рисунка удобным.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разделяют точки с координатами 2 и 7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 теме урока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 показывает, сколько делений между точками на луче. В примере от 2 до 7 нужно пройти пять шагов — и это легко проверить по рисунку.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точки и чтения координаты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взаимосвязанных действия: отметить точку по числу и назвать число по точке.
</a:t>
            </a:r>
            <a:endParaRPr lang="en-US" sz="168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03133"/>
            <a:ext cx="677400" cy="6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луч в жизни и в других заданиях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линейку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Деления на координатном луче напоминают линейку: они помогают считать шаги и точно находить место точки без лишних догадок.
</a:t>
            </a:r>
            <a:endParaRPr lang="en-US" sz="160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дорожка с отметками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путь с отметками, станет легче понимать расстояние. Каждая следующая точка — это ещё одно деление вперёд.
</a:t>
            </a:r>
            <a:endParaRPr lang="en-US" sz="160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сравнивать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луче сразу видно, какое число больше. Чем правее точка, тем дальше она от начала и тем больше её координата.
</a:t>
            </a:r>
            <a:endParaRPr lang="en-US" sz="1594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в разных заданиях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встречается в учебных схемах, на шкалах приборов и в задачах, где нужно аккуратно читать положение объектов.
</a:t>
            </a:r>
            <a:endParaRPr lang="en-US" sz="1498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закрепления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72444" y="2669350"/>
            <a:ext cx="1519772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точку 5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6500" y="3291400"/>
            <a:ext cx="2159952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начало луча, затем отсчитываем пять делений по стрелке. На пятом делении ставим нужную точку.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180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на каком делении стоит точка, и называем соответствующее число. Если это второе деление, координата равна 2.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7770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Назвать координату точки на 2
</a:t>
            </a:r>
            <a:endParaRPr lang="en-US" sz="1178" dirty="0"/>
          </a:p>
        </p:txBody>
      </p:sp>
      <p:sp>
        <p:nvSpPr>
          <p:cNvPr id="13" name="Text 6"/>
          <p:cNvSpPr txBox="1"/>
          <p:nvPr/>
        </p:nvSpPr>
        <p:spPr>
          <a:xfrm>
            <a:off x="64551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положение точек относительно начала луча. Ближе всего окажется та, у которой число меньше.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8141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Выбрать ближайшую к началу
</a:t>
            </a:r>
            <a:endParaRPr lang="en-US" sz="1178" dirty="0"/>
          </a:p>
        </p:txBody>
      </p:sp>
      <p:sp>
        <p:nvSpPr>
          <p:cNvPr id="15" name="Text 8"/>
          <p:cNvSpPr txBox="1"/>
          <p:nvPr/>
        </p:nvSpPr>
        <p:spPr>
          <a:xfrm>
            <a:off x="47816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3 и 7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435675" y="3291400"/>
            <a:ext cx="21600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Определяем, какая точка расположена правее. Та, что стоит дальше от начала, имеет большую координату.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рисунку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на каком делении стоит каждая точка, и сравниваем это с подписью под ней. Если числа и положение совпадают, чтение выполнено верно.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положение точки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пропущенное деление меняет ответ. Поэтому на координатном луче нужно считать внимательно, не торопиться и каждый раз начинать от начала.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точность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луч начинается с нуля, идёт в одну сторону и имеет равные деления. Если научиться считать их без ошибок, точки и числа станут хорошими помощниками в задачах.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2026-05-24T11:46:51Z</dcterms:created>
  <dcterms:modified xsi:type="dcterms:W3CDTF">2026-05-24T11:46:51Z</dcterms:modified>
</cp:coreProperties>
</file>