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том, как юность проходит проверку службой, любовью и честью.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«Юнкера» Александра Куприна: роман о взрослении, чести и выборе пути
</a:t>
            </a:r>
            <a:endParaRPr lang="en-US" sz="2164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создавал роман в эмиграции, опираясь на личную память о военной юности и атмосфере дореволюционной Москвы конца XIX века.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Куприн и исторический контекст «Юнкеров»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персонажи и их роль в сюжете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герои романа и их значение для раскрытия темы взросления.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высвечивает отдельную сторону формирования характера героя.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роман «Юнкера»
</a:t>
            </a:r>
            <a:endParaRPr lang="en-US" sz="6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Александрова от юнкера к зрелости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нравственных испытаний в романе А. И. Куприна «Юнкера».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исторический фон романа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Москва показана через улицы, трактиры, извозчиков и театры. Эти детали создают ощущение живого, узнаваемого города конца XIX века.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памяти и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столица становится пространством личных впечатлений героя. Её вечерний свет, старые дома и зимние улицы усиливают лирическое звучание повествования.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основа и достоверность деталей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Армейская речь, правила поведения и отношения между воспитанниками переданы без условности. Благодаря этому училищный мир воспринимается как историческая реальность.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юнкеров показана точно: соперничество, страх неудачи, чувство достоинства и стремление заслужить уважение определяют их поведение.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опирается на собственный опыт обучения в военных заведениях, поэтому распорядок дня, экзамены и строевая подготовка выглядят убедительно и конкретно.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Александров как герой взросления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сюжета он учится сдержанности, ответственности и уважению к товарищам, а личные эмоции соотносит с требованиями службы.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Александров сначала предстает впечатлительным и гордым юношей, который остро переживает любое событие и болезненно реагирует на оценку окружающих.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путь строится как движение от импульсивности к внутренней собранности, поэтому роман воспринимается прежде всего как история нравственного созревания.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состояние героя на разных этапах романа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линии графика заметны не только всплески чувств, но и влияние среды на внутренний ритм героя.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подтверждает, что сюжет романа строится как процесс взросления.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роман «Юнкера»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1866" y="950175"/>
            <a:ext cx="5940268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романа и их проявления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ключевые темы раскрываются через события, быт и внутренний мир героев.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роман «Юнкера»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история героя постоянно связана с историческим и социальным контекстом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Юнкерская среда: дисциплина, иерархия, испытание характера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жесткости здесь действует негласный кодекс взаимной поддержки. Без него коллектив не удержался бы и не выдержал бы внутреннего напряжения.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юнкера важно не только выполнять требования службы, но и сохранять достоинство среди насмешек, соперничества и постоянной оценки товарищей.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Училище в романе предстает как замкнутый мир строгого устава, где каждый день проверяет выдержку, дисциплину и готовность подчиняться общим правилам.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среда помогает Куприну показать, как характер формируется не в покое, а под давлением испытаний и ответственности.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переживании герой учится честности с самим собой: ревность, ожидание и надежда проверяют его характер. Лирический эпизод становится важной ступенью взросления.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любовь как психологический центр романа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линия раскрывает у Александрова не просто чувство, а внутреннюю неуверенность, идеализацию и стеснение. Через первую любовь Куприн показывает, как юношеская мечта сталкивается с реальностью.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ценностей в романе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Противопоставления, через которые Куприн показывает внутреннее напряжение героя и переход к зрелости.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48465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Куприна в «Юнкерах»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тщательно передаёт учебный и армейский быт: распорядок, форму обращения, занятия и привычки воспитанников. Благодаря этому мир юнкеров выглядит конкретным и убедительным.
</a:t>
            </a:r>
            <a:endParaRPr lang="en-US" sz="958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бытовой точностью Куприн создаёт мягкое, почти поэтическое изображение Москвы и переживаний героя. Это придаёт повествованию эмоциональную глубину.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слышны разговорные обороты и армейская лексика, которые передают атмосферу среды. Речь персонажей помогает почувствовать различия в характерах и отношениях.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внимательно фиксирует страх, гордость, смущение и стремление заслужить уважение. Поэтому внутренний мир героя раскрывается не декларативно, а через точные жизненные детали.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реалии, отражённые в романе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передаёт конкретные черты дореволюционной жизни, от военного обучения до городской повседневности и сословных различий.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быта и отношений делают эпоху узнаваемой; роман выступает как художественно точное свидетельство об уходящем историческом мире.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«Юнкера»
</a:t>
            </a:r>
            <a:endParaRPr lang="en-US" sz="6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тематических линий романа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личная история героя соединяется с историческим контекстом и бытовыми подробностями Москвы.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тема взросления; остальные линии не конкурируют с ней, а уточняют характер героя и смягчают военную строгость.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романа А. И. Куприна «Юнкера»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«Юнкера» важны в творчестве Куприна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реалистическую точность, ностальгию по старой России и устойчивый нравственный ориентир — представление о чести, долге и внутреннем достоинстве человека.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«Юнкерах» личная биография превращается в обобщённый образ эпохи, поэтому роман важен не только как воспоминание, но и как серьёзное художественное осмысление времени.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особенно ценен как итоговая книга памяти: в ней Куприн художественно воссоздаёт собственный юношеский опыт и мир, который к моменту написания уже стал историей.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Юнкерская форма и строевая выправка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сразу задаёт тон всему произведению: дисциплина, порядок, требовательность к себе и окружающим. Такое изображение помогает увидеть, как военная среда формирует поведение и самоощущение юношей.
</a:t>
            </a:r>
            <a:endParaRPr lang="en-US" sz="1001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Москва в вечернем свете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фонари, извозчики и старые дома передают атмосферу города конца XIX века. Эти образы связывают роман с исторической реальностью и подчёркивают лирическое восприятие Москвы героем.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Куприна и документы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писателя, изображения казарм и учебных классов помогают соотнести текст с личной памятью автора. Так школьник лучше понимает, что художественный мир романа вырос из реального опыта.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опоры для изучения романа
</a:t>
            </a:r>
            <a:endParaRPr lang="en-US" sz="2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романа для школьного анализа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обсуждать влияние среды на характер: училище, товарищи и городская жизнь не просто сопровождают героя, а постоянно проверяют его нравственную устойчивость.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удобно анализировать как историю взросления: Александров проходит путь от впечатлительного юноши к человеку, который умеет соотносить чувства с ответственностью и долгом.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«Юнкера» дают материал для разговора о связи личной судьбы и истории: частный опыт героя показан на фоне переломной эпохи и уходящего дворянского мира.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полезно и для анализа психологической прозы: Куприн тонко передаёт внутренние состояния, не сводя их к прямым объяснениям и сохраняя живую наблюдательность.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1866" y="950175"/>
            <a:ext cx="5940268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противопоставления романа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противоположностей показывают, как строится смысл романа и как через столкновение ценностей раскрывается характер героя.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«Юнкера»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строится не на одном событии, а на постоянном напряжении между полюсами; именно оно создаёт глубину образа Александрова и всей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«Юнкера» — роман о взрослении на сломе эпох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показывает, как в строгой юнкерской среде, через дружбу, любовь и испытания, формируется характер. Роман остаётся важным свидетельством о дореволюционной России и нравственном выборе человека.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2026-05-20T03:23:03Z</dcterms:created>
  <dcterms:modified xsi:type="dcterms:W3CDTF">2026-05-20T03:23:03Z</dcterms:modified>
</cp:coreProperties>
</file>