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Англо-Саксонская Америка: где находится регион и чем он известен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Северной Америки с мощной экономикой и общим историческим наследием.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региона связано с британской колонизацией. Именно она повлияла на язык, право, политические традиции и культуру США и Канады, а также на их многонациональный состав.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колоний к современным государствам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природа региона
</a:t>
            </a:r>
            <a:endParaRPr lang="en-US" sz="2285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914163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Англо-Саксонская Америка занимает большую часть Северной Америки и тянется от Атлантического океана к Тихому, а на севере выходит в арктические районы Канады.
</a:t>
            </a:r>
            <a:endParaRPr lang="en-US" sz="1251" dirty="0"/>
          </a:p>
        </p:txBody>
      </p:sp>
      <p:sp>
        <p:nvSpPr>
          <p:cNvPr id="12" name="Text 3"/>
          <p:cNvSpPr txBox="1"/>
          <p:nvPr/>
        </p:nvSpPr>
        <p:spPr>
          <a:xfrm>
            <a:off x="1914163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материке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1913330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важнейшим природным объектам относятся Великие озёра, а также реки Миссисипи, Святого Лаврентия и Маккензи. Они влияют на хозяйство, транспорт и расселение людей.
</a:t>
            </a:r>
            <a:endParaRPr lang="en-US" sz="1251" dirty="0"/>
          </a:p>
        </p:txBody>
      </p:sp>
      <p:sp>
        <p:nvSpPr>
          <p:cNvPr id="14" name="Text 5"/>
          <p:cNvSpPr txBox="1"/>
          <p:nvPr/>
        </p:nvSpPr>
        <p:spPr>
          <a:xfrm>
            <a:off x="1913330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водные объекты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1913330" y="4173352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богат нефтью, газом, углём, рудами и лесными ресурсами. Большое значение имеет и пресная вода, особенно в районах Великих озёр и северных территорий.
</a:t>
            </a:r>
            <a:endParaRPr lang="en-US" sz="1293" dirty="0"/>
          </a:p>
        </p:txBody>
      </p:sp>
      <p:sp>
        <p:nvSpPr>
          <p:cNvPr id="16" name="Text 7"/>
          <p:cNvSpPr txBox="1"/>
          <p:nvPr/>
        </p:nvSpPr>
        <p:spPr>
          <a:xfrm>
            <a:off x="1913330" y="3700735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5404886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огромной территории встречаются леса, степи, горные районы и северные холодные пространства. Такое разнообразие природы создаёт разные условия для жизни и хозяйства.
</a:t>
            </a:r>
            <a:endParaRPr lang="en-US" sz="1251" dirty="0"/>
          </a:p>
        </p:txBody>
      </p:sp>
      <p:sp>
        <p:nvSpPr>
          <p:cNvPr id="18" name="Text 9"/>
          <p:cNvSpPr txBox="1"/>
          <p:nvPr/>
        </p:nvSpPr>
        <p:spPr>
          <a:xfrm>
            <a:off x="5404886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
</a:t>
            </a:r>
            <a:endParaRPr lang="en-US" sz="1600" dirty="0"/>
          </a:p>
        </p:txBody>
      </p:sp>
      <p:sp>
        <p:nvSpPr>
          <p:cNvPr id="19" name="Text 10"/>
          <p:cNvSpPr txBox="1"/>
          <p:nvPr/>
        </p:nvSpPr>
        <p:spPr>
          <a:xfrm>
            <a:off x="5404054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города и густонаселённые районы чаще расположены там, где климат мягче, есть удобные побережья и транспортные пути, а природа меньше мешает освоению территории.
</a:t>
            </a:r>
            <a:endParaRPr lang="en-US" sz="1251" dirty="0"/>
          </a:p>
        </p:txBody>
      </p:sp>
      <p:sp>
        <p:nvSpPr>
          <p:cNvPr id="20" name="Text 11"/>
          <p:cNvSpPr txBox="1"/>
          <p:nvPr/>
        </p:nvSpPr>
        <p:spPr>
          <a:xfrm>
            <a:off x="5404054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населением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численности населения заметно влияет на размеры городов, рынок труда и масштаб внутреннего спроса.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значительно превосходят Канаду по численности населения, поэтому их городская сеть и экономика развиты масштабнее.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численности населения США и Канады, 2023–2024 гг.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населения США и Канады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традиции и культурные особенности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странах английский язык остаётся главным средством общения. Он используется в школе, средствах массовой информации, бизнесе и повседневной жизни большинства жителей.
</a:t>
            </a:r>
            <a:endParaRPr lang="en-US" sz="1159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официальными признаны английский и французский языки. Это отражает историческое развитие страны и заметно в надписях, документах и названии многих учреждений.
</a:t>
            </a:r>
            <a:endParaRPr lang="en-US" sz="1214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Двуязычная Канада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характерны уважение к законам, школьной дисциплине и общественному порядку. Эти черты заметны в городской среде, транспорте и повседневном поведении людей.
</a:t>
            </a:r>
            <a:endParaRPr lang="en-US" sz="1250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правила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облике городов и в названиях мест сохранилось британское влияние. При этом культура региона разнообразна, потому что здесь живут люди многих национальностей.
</a:t>
            </a:r>
            <a:endParaRPr lang="en-US" sz="1304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складывалась Англо-Саксонская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развития региона от колоний до современных высокоразвитых государств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8734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341" y="1453774"/>
            <a:ext cx="184313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миграции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региона сформировалось под влиянием переселенцев из Европы, Азии, Латинской Америки и Африки. Поэтому США и Канада отличаются большим этническим разнообразием.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привлекают людей рабочими местами, университетами, музеями и транспортом. Здесь проще найти возможности для учёбы, карьеры и культурной жизни.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городов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переезжают в более крупные и удобные районы, где выше уровень жизни и больше услуг. Особенно заметен приток в агломерации и прибрежные зоны.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внутри региона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живут потомки коренных народов — индейцев, инуитов и других народов. Их история и права остаются важной частью общественной жизни.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7437"/>
            <a:ext cx="4151400" cy="13125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двух стран региона и их общие черты.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крупнее по населению и экономическому масштабу, а Канада выделяется двуязычием и богатыми природными ресурсами.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Канада: основное сравнение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сведения о США и Канаде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региона: услуги, промышленность и сельское хозяйство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Самую большую роль в экономике региона играет сфера услуг. Здесь особенно важны банки, торговля, образование, транспорт, туризм и информационные технологии.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Канады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занимает важное место в добыче нефти, газа, древесины и полезных ископаемых. Природные ресурсы помогают развитию её промышленности и экспорта.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Механизированное 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2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региона даёт большие объёмы продукции при небольшом числе работников. Современная техника позволяет эффективно выращивать зерновые и производить продукты животноводства.
</a:t>
            </a:r>
            <a:endParaRPr lang="en-US" sz="1581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США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известны производством автомобилей, самолётов, техники и программного обеспечения. В стране много крупных предприятий и научно-технических центров.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показывает не только доли отраслей, но и их взаимосвязь с городами, транспортом и рынком труда.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доминируют услуги, однако промышленность и сельское хозяйство остаются важными и дополняют друг друга.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структуры экономики Англо-Саксонской Америки по материалам школьной географии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экономика региона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579" y="1203150"/>
            <a:ext cx="1727746" cy="165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1037" y="1203150"/>
            <a:ext cx="1727746" cy="165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Небоскрёбы и деловые центры
</a:t>
            </a:r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 Чикаго показывают, как в Англо-Саксонской Америке растут крупные деловые центры. Здесь рядом стоят офисные башни, вокзалы, метро и известные здания, а городской ритм задают транспорт, биржи и университеты.
</a:t>
            </a:r>
            <a:endParaRPr lang="en-US" sz="1098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Лос-Анджелес, Ванкувер и Нью-Йорк тесно связаны с морем и большими портами. У воды сосредоточены торговля, перевозки, аэропорты и районы, где особенно заметно смешение разных культур и языков.
</a:t>
            </a:r>
            <a:endParaRPr lang="en-US" sz="1206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 без границ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Торонто, Монреаль и пригороды вокруг них образуют большие городские агломерации. В таких зонах города постепенно сливаются, а люди ежедневно перемещаются между домом, работой, школой и центром города.
</a:t>
            </a:r>
            <a:endParaRPr lang="en-US" sz="1167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символ региона
</a:t>
            </a:r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региона известны музеями, стадионами, университетами и штаб-квартирами компаний. Их панорамы с высотками, мостами и оживлёнными улицами стали узнаваемым образом современной Англо-Саксонской Америки.
</a:t>
            </a:r>
            <a:endParaRPr lang="en-US" sz="1119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мегаполисы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США и Канады
</a:t>
            </a:r>
            <a:endParaRPr lang="en-US" sz="2936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странах власть распределена между общегосударственным центром и регионами. В США это штаты, а в Канаде — провинции и территории, которые имеют широкие полномочия в местных вопросах.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 разделение властей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обеих стран важны выборы, законность и разделение власти на законодательную, исполнительную и судебную. Такая система помогает ограничивать произвол и поддерживать устойчивую работу государства.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самостоятельность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Штаты США и провинции Канады решают многие вопросы самостоятельно: от образования до транспорта и части налогов. Это делает управление гибким и позволяет учитывать особенности разных территорий.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 — федеративная республика с президентом во главе государства. Канада — федеративная конституционная монархия, где важную роль играет парламент и действует система, связанная с британской традицией.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прибрежные районы притягивают людей благодаря рабочим местам, транспорту и услугам. Северные области заселены редко из-за сурового климата и удалённости.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в регионе тесно связано с природными условиями и экономикой: чем удобнее территория для жизни и работы, тем выше плотность населения.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географическим особенностям расселения в США и Канаде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большинство населения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94" y="1205853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48003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новые технологии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университеты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университеты региона готовят специалистов для науки, бизнеса и медицины. При них работают лаборатории, библиотеки и исследовательские центры, где студенты учатся решать реальные задачи.
</a:t>
            </a:r>
            <a:endParaRPr lang="en-US" sz="1280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и Канаде развиваются проекты, связанные с космосом, спутниками и наблюдением Земли. Такие программы требуют сложных технологий и объединяют инженеров, учёных и программистов.
</a:t>
            </a:r>
            <a:endParaRPr lang="en-US" sz="1280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биотехнологии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создают новые лекарства, методы диагностики и оборудование для больниц. Биотехнологии помогают лучше понимать болезни и находить способы их лечения быстрее и точнее.
</a:t>
            </a:r>
            <a:endParaRPr lang="en-US" sz="1280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и робототехника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компании и научные центры активно развивают искусственный интеллект и роботов. Эти технологии уже помогают в производстве, транспорте, образовании и повседневных сервисах.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 культура
</a:t>
            </a:r>
            <a:endParaRPr lang="en-US" sz="2405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во многом связана с большими городами, автомобилями, метро и торговыми центрами. Люди часто живут в пригородах, а на работу или учёбу добираются в центр.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ритм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знаменит киноиндустрией, популярной музыкой и массовой культурой. Фильмы, сериалы и музыкальные направления отсюда известны далеко за пределами США и Канады.
</a:t>
            </a:r>
            <a:endParaRPr lang="en-US" sz="1170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музыка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Бейсбол, баскетбол, хоккей и американский футбол — не просто игры, а часть повседневной жизни. Матчи собирают большие аудитории и становятся важными городскими событиями.
</a:t>
            </a:r>
            <a:endParaRPr lang="en-US" sz="1159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болельщики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среды характерны школьные кампусы, супермаркеты, спортивные площадки и аккуратные жилые кварталы. Такой образ жизни сочетает удобство, мобильность и сильную роль общественных правил.
</a:t>
            </a:r>
            <a:endParaRPr lang="en-US" sz="1159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быт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6473" y="1068000"/>
            <a:ext cx="618635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государственные символы и черты двух стран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похожи по основам развития, но отличаются масштабом, языковой ситуацией и природными условиями.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особенности США и Канады
</a:t>
            </a:r>
            <a:endParaRPr lang="en-US" sz="271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государственному устройству и географии США и Канады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современные социальные, природные и экономические вызовы США и Канады.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региона в современном мире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Канада входят в число самых заметных участников мировой торговли. Их компании, банки и производители влияют на цены, инвестиции и движение товаров между странами.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задаёт темп в исследованиях, цифровых сервисах и новых разработках. Именно здесь появляются решения, которые затем используют школы, больницы, предприятия и транспорт.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музыка, телепрограммы и компьютерные продукты из США и Канады известны во многих государствах. Они формируют современные вкусы, привычки и представления о городской жизни.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медиа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участвуют в крупных международных организациях и соглашениях. Это помогает им защищать интересы, развивать торговлю и решать общие проблемы вместе с другими государствами.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региона заметны в городском образе жизни, деловой активности и международных связях. При этом страны сохраняют собственные традиции и масштаб.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историческая основа помогает странам развиваться похожим путём, но различия в площади, населении и языке делают каждую из них особенной.
</a:t>
            </a:r>
            <a:endParaRPr lang="en-US" sz="1522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«Англо-Саксонская Америка»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страны Англо-Саксонской Америки
</a:t>
            </a:r>
            <a:endParaRPr lang="en-US" sz="25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Англо-Саксонская Америка: регион силы и влияния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Англо-Саксонская Америка объединяет общую историю, крупные города, развитую экономику и высокий уровень жизни. США и Канада похожи, но каждая страна сохраняет свои особенности и значимость в мире.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2026-06-02T10:26:48Z</dcterms:created>
  <dcterms:modified xsi:type="dcterms:W3CDTF">2026-06-02T10:26:48Z</dcterms:modified>
</cp:coreProperties>
</file>