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Белки: строение и функции в живых организмах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белки и почему они определяют жизнь клетки?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888" y="1480200"/>
            <a:ext cx="3550323" cy="314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присутствуют во всех клетках и задают множество их свойств. Разные сочетания 20 аминокислот создают тысячи молекул с уникальными функциями — от переноса кислорода до регуляции обмена веществ.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 — основа разнообразия живых систем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 — исходные «кирпичики» белков
</a:t>
            </a:r>
            <a:endParaRPr lang="en-US" sz="301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664400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аминокислота имеет общий план строения: аминогруппу, карбоксильную группу, атом водорода и радикал, соединённые с одним атомом углерода. Именно радикал определяет различия между ними.
</a:t>
            </a:r>
            <a:endParaRPr lang="en-US" sz="1325" dirty="0"/>
          </a:p>
        </p:txBody>
      </p:sp>
      <p:sp>
        <p:nvSpPr>
          <p:cNvPr id="14" name="Text 3"/>
          <p:cNvSpPr txBox="1"/>
          <p:nvPr/>
        </p:nvSpPr>
        <p:spPr>
          <a:xfrm>
            <a:off x="664400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Двадцать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белках живых организмов используются 20 стандартных аминокислот. Их сочетания и порядок в цепи создают огромное разнообразие белковых молекул, необходимых для жизни клетки.
</a:t>
            </a:r>
            <a:endParaRPr lang="en-US" sz="1325" dirty="0"/>
          </a:p>
        </p:txBody>
      </p:sp>
      <p:sp>
        <p:nvSpPr>
          <p:cNvPr id="15" name="Text 4"/>
          <p:cNvSpPr txBox="1"/>
          <p:nvPr/>
        </p:nvSpPr>
        <p:spPr>
          <a:xfrm>
            <a:off x="664400" y="3529005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радикала R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Радикалы аминокислот могут быть разными по размеру, заряду и химическим свойствам. Поэтому одна и та же цепь аминокислот способна сворачиваться по-разному и выполнять различные функции.
</a:t>
            </a:r>
            <a:endParaRPr lang="en-US" sz="1325" dirty="0"/>
          </a:p>
        </p:txBody>
      </p:sp>
      <p:sp>
        <p:nvSpPr>
          <p:cNvPr id="16" name="Text 5"/>
          <p:cNvSpPr txBox="1"/>
          <p:nvPr/>
        </p:nvSpPr>
        <p:spPr>
          <a:xfrm>
            <a:off x="3803825" y="1186850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аминокислоты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аминокислоты организм человека не синтезирует самостоятельно, поэтому они должны поступать с пищей. Заменимые аминокислоты могут образовываться в клетках из других веществ.
</a:t>
            </a:r>
            <a:endParaRPr lang="en-US" sz="1325" dirty="0"/>
          </a:p>
        </p:txBody>
      </p:sp>
      <p:sp>
        <p:nvSpPr>
          <p:cNvPr id="17" name="Text 6"/>
          <p:cNvSpPr txBox="1"/>
          <p:nvPr/>
        </p:nvSpPr>
        <p:spPr>
          <a:xfrm>
            <a:off x="3803825" y="2357927"/>
            <a:ext cx="26694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состава аминокислот помогает объяснить, почему качество белка в пище важно для роста, восстановления тканей и нормальной работы органов, особенно в период активного развития.
</a:t>
            </a:r>
            <a:endParaRPr lang="en-US" sz="13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гена к белку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аминокислот определяется наследственной информацией, записанной в ДНК.
</a:t>
            </a:r>
            <a:endParaRPr lang="en-US" sz="14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белка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 — это строгий порядок аминокислот в полипептидной цепи. Он записан в генетической информации и является исходной основой для последующей укладки молекулы.
</a:t>
            </a:r>
            <a:endParaRPr lang="en-US" sz="1394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наследственностью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первичная структура задаётся ДНК через последовательность кодонов. Поэтому изменения в гене могут привести к появлению белка с иными свойствами и нарушенной функцией.
</a:t>
            </a:r>
            <a:endParaRPr lang="en-US" sz="1510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замена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всего одной аминокислоты иногда существенно меняет форму и поведение белка. Это показывает, насколько точным должен быть процесс синтеза белковых молекул в клетке.
</a:t>
            </a:r>
            <a:endParaRPr lang="en-US" sz="1519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гемоглобина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 — серповидноклеточная анемия, при которой изменение аминокислотного состава гемоглобина нарушает его работу и влияет на свойства эритроцитов.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0009"/>
            <a:ext cx="4759500" cy="20787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белковой молекулы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четыре уровня строения белка и их ключевые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белка возрастает от линейной последовательности к пространственному комплексу, а функция определяется каждым следующим уровнем организации.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белков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структура: α-спираль и β-слой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возникает благодаря водородным связям между группами пептидного остова. Эти связи выстраивают цепь в упорядоченные участки и придают белку дополнительную стабильность.
</a:t>
            </a:r>
            <a:endParaRPr lang="en-US" sz="1652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α-спираль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α-спираль часто встречается в кератине. Такая форма делает молекулу упорядоченной и помогает тканям сохранять механическую прочность, что особенно важно для волос, ногтей и наружных покровов.
</a:t>
            </a:r>
            <a:endParaRPr lang="en-US" sz="168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β-слой
</a:t>
            </a:r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β-слой характерен для белков, которым нужны жёсткость и устойчивость. Хороший пример — фиброин шёлка, чья структура обеспечивает прочность при сравнительно небольшой массе.
</a:t>
            </a:r>
            <a:endParaRPr lang="en-US" sz="168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 всей цепи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не ограничивается отдельным коротким фрагментом белка. Она формируется вдоль значительной части полипептидной цепи и влияет на дальнейшую пространственную укладку молекулы.
</a:t>
            </a:r>
            <a:endParaRPr lang="en-US" sz="15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и роль радикалов аминокислот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30670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 появляется, когда полипептидная цепь сворачивается в плотную трёхмерную форму. Именно она делает молекулу функционально активной и отличает один белок от другого.
</a:t>
            </a:r>
            <a:endParaRPr lang="en-US" sz="1359" dirty="0"/>
          </a:p>
        </p:txBody>
      </p:sp>
      <p:sp>
        <p:nvSpPr>
          <p:cNvPr id="12" name="Text 2"/>
          <p:cNvSpPr txBox="1"/>
          <p:nvPr/>
        </p:nvSpPr>
        <p:spPr>
          <a:xfrm>
            <a:off x="2228232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радикалов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сворачивание влияют гидрофобные взаимодействия, ионные и водородные связи, а также дисульфидные мостики. Эти связи удерживают цепь в устойчивом пространственном положении.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4144226" y="1221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белков, особенно ферментов, именно трёхмерная форма создаёт активный центр. Если укладка нарушается, молекула уже не может точно связывать нужные вещества.
</a:t>
            </a:r>
            <a:endParaRPr lang="en-US" sz="1441" dirty="0"/>
          </a:p>
        </p:txBody>
      </p:sp>
      <p:sp>
        <p:nvSpPr>
          <p:cNvPr id="14" name="Text 4"/>
          <p:cNvSpPr txBox="1"/>
          <p:nvPr/>
        </p:nvSpPr>
        <p:spPr>
          <a:xfrm>
            <a:off x="30670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Специфичность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третичной структуры зависят избирательность и биологическая активность белка. Поэтому даже небольшое изменение в составе аминокислот может заметно повлиять на работу молекулы.
</a:t>
            </a:r>
            <a:endParaRPr lang="en-US" sz="1297" dirty="0"/>
          </a:p>
        </p:txBody>
      </p:sp>
      <p:sp>
        <p:nvSpPr>
          <p:cNvPr id="15" name="Text 5"/>
          <p:cNvSpPr txBox="1"/>
          <p:nvPr/>
        </p:nvSpPr>
        <p:spPr>
          <a:xfrm>
            <a:off x="2228232" y="3129875"/>
            <a:ext cx="1837393" cy="16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Радикалы аминокислот определяют, какие участки цепи будут притягиваться, а какие — отталкиваться. Так химические свойства мономеров превращаются в конкретную биологическую функцию белка.
</a:t>
            </a:r>
            <a:endParaRPr lang="en-US" sz="1297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денатурации белков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наиболее распространённые воздействия, способные нарушать слабые связи в белковой молекуле и менять её 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pH оказывают самое сильное влияние, потому что быстрее всего разрушают связи, стабилизирующие пространственную структуру белка.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 школьному курсу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 и ренатурация белка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Нативное состояние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имеет характерную пространственную форму, которая обеспечивает его биологическую активность и точное взаимодействие с другими молекулами.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факторов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нагревании, изменении pH или действии химических веществ слабые связи разрушаются, и белок теряет исходную укладку — начинается денатурация.
</a:t>
            </a:r>
            <a:endParaRPr lang="en-US" sz="1232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восстановление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воздействие было мягким, часть белков может вернуть исходную форму, то есть пройти ренатурацию. При сильном повреждении восстановление уже невозможно.
</a:t>
            </a:r>
            <a:endParaRPr lang="en-US" sz="123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2874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 белки-катализаторы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многократно ускоряют химические реакции в клетке, снижая энергию активации. Без них многие процессы обмена веществ шли бы слишком медленно и не обеспечивали бы нормальную жизнедеятельность организма.
</a:t>
            </a:r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реакций
</a:t>
            </a:r>
            <a:endParaRPr lang="en-US" sz="1299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на определённый субстрат или узкий круг сходных веществ. Такая избирательность объясняется строением активного центра, который точно соответствует молекуле, участвующей в реакции.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специфичность
</a:t>
            </a:r>
            <a:endParaRPr lang="en-US" sz="127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определяется температурой, кислотностью среды и концентрацией субстрата. При отклонении от оптимума белковая молекула меняет форму, и каталитическая способность заметно снижается.
</a:t>
            </a:r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endParaRPr lang="en-US" sz="1256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расщепляет крахмал, пепсин работает в желудке в кислой среде, а каталаза разлагает перекись водорода на воду и кислород, защищая клетки от повреждения.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организме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белков в организме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белки обеспечивают жизненно важные процессы в клетке и 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группа веществ может выполнять разные задачи: строить ткани, переносить молекулы, регулировать обмен и защищать организм.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общеизвестных примеров белков.
</a:t>
            </a:r>
            <a:endParaRPr lang="en-US" sz="14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тканей и органов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белок соединительной ткани, сухожилий, кожи и костной матрицы. Он образует прочные волокна, которые выдерживают растяжение и помогают сохранять форму органов.
</a:t>
            </a:r>
            <a:endParaRPr lang="en-US" sz="1638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 входит в состав волос, ногтей и наружных покровов. Его плотная организация повышает механическую прочность и создаёт защитный барьер от внешних воздействий.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Эластин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Эластин делает ткани упругими: после растяжения они возвращаются к исходной форме. Особенно важно это свойство для стенок сосудов и некоторых связок.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прочны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структурных белков связана с особенностями аминокислотного состава и плотной пространственной укладкой молекул, которые уменьшают их подвижность и повышают устойчивость к нагрузке.
</a:t>
            </a:r>
            <a:endParaRPr lang="en-US" sz="15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белков на конкретных примерах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класс молекул может работать в крови, в регуляции обмена, в защите, в движении и в ускорении реакций.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белка определяется его структурой: даже близкие по природе молекулы могут решать совершенно разные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примеры общеизвестных белков и их функций.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 обмен веществ клетки
</a:t>
            </a:r>
            <a:endParaRPr lang="en-US" sz="3072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клетке прежде всего для построения мембран, органоидов, ферментов и других структур. Поэтому они постоянно расходуются на рост, обновление и восстановление тканей.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реакций обмена веществ идёт с участием ферментов, а ферменты по своей природе являются белками. Это делает белки ключевыми участниками почти всех клеточных процессов.
</a:t>
            </a:r>
            <a:endParaRPr lang="en-US" sz="1542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 работают как гормоны, рецепторы или переносчики сигналов между клетками. Благодаря им организм координирует работу тканей и поддерживает внутреннее равновесие.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углеводов и жиров белки могут окисляться с выделением энергии, но такой путь невыгоден. Организм предпочитает использовать их для пластических, а не энергетических нужд.
</a:t>
            </a:r>
            <a:endParaRPr lang="en-US" sz="15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 организма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через синтез белка влияет на проявление признака.
</a:t>
            </a:r>
            <a:endParaRPr lang="en-US" sz="14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2966" y="1221875"/>
            <a:ext cx="2572467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 питании человека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644429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в пищеварении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белки в желудке и кишечнике расщепляются до аминокислот. Затем организм использует их как материал для синтеза собственных белков, необходимых клеткам и тканям.
</a:t>
            </a:r>
            <a:endParaRPr lang="en-US" sz="1517" dirty="0"/>
          </a:p>
        </p:txBody>
      </p:sp>
      <p:sp>
        <p:nvSpPr>
          <p:cNvPr id="11" name="Text 2"/>
          <p:cNvSpPr txBox="1"/>
          <p:nvPr/>
        </p:nvSpPr>
        <p:spPr>
          <a:xfrm>
            <a:off x="644429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 продукты, содержащие весь набор незаменимых аминокислот. К ним относят мясо, рыбу, яйца, молочные продукты, а также некоторые растительные источники, например бобовые.
</a:t>
            </a:r>
            <a:endParaRPr lang="en-US" sz="1566" dirty="0"/>
          </a:p>
        </p:txBody>
      </p:sp>
      <p:sp>
        <p:nvSpPr>
          <p:cNvPr id="12" name="Text 3"/>
          <p:cNvSpPr txBox="1"/>
          <p:nvPr/>
        </p:nvSpPr>
        <p:spPr>
          <a:xfrm>
            <a:off x="3608674" y="1186825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повышенной потребности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особенно важен в период роста, после физических нагрузок и во время восстановления тканей. В эти моменты возрастает потребность в строительном материале для клеток.
</a:t>
            </a:r>
            <a:endParaRPr lang="en-US" sz="1463" dirty="0"/>
          </a:p>
        </p:txBody>
      </p:sp>
      <p:sp>
        <p:nvSpPr>
          <p:cNvPr id="13" name="Text 4"/>
          <p:cNvSpPr txBox="1"/>
          <p:nvPr/>
        </p:nvSpPr>
        <p:spPr>
          <a:xfrm>
            <a:off x="3608674" y="2961326"/>
            <a:ext cx="2370603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 нарушает обновление тканей, а избыток не даёт дополнительной пользы. Поэтому рацион должен учитывать не только количество, но и качество белковых продуктов.
</a:t>
            </a:r>
            <a:endParaRPr lang="en-US" sz="1487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белкового обмена и их последствия
</a:t>
            </a:r>
            <a:endParaRPr lang="en-US" sz="279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белкового питания отражаются не только на самочувствии, но и на способности организма расти, восстанавливаться и сопротивляться инфекциям.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выраженнее дефицит белка, тем серьёзнее страдают рост, мышечная работа и иммунная защита; избыток также требует осторожности.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последствий дефицита и избытка белка.
</a:t>
            </a:r>
            <a:endParaRPr lang="en-US" sz="15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основные понятия, связанные со строением белков и их свойствами.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позволяют описывать строение белка по уровням и объяснять, как изменения структуры влияют на его функцию.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основные определения темы «Белки».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белки важны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лежат в основе строения клеток и работы организма: они строят ткани, ускоряют реакции, переносят вещества, защищают и регулируют процессы. Знание их свойств помогает понимать здоровье человека.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2026-06-01T15:37:54Z</dcterms:created>
  <dcterms:modified xsi:type="dcterms:W3CDTF">2026-06-01T15:37:54Z</dcterms:modified>
</cp:coreProperties>
</file>