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 have + V и have + V-ing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ключевые модели с have: от обязанностей до длительных процессов.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have в английском так легко перепутать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может обозначать действие, служить вспомогательным элементом или входить в устойчивое выражение. Поэтому после have важно не угадывать по-русски, а точно выбирать форму: to, bare infinitive, past participle или -ing.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do: обязанность и необходимость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переводить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конструкция обычно передаётся словами «должен», «надо», «нужно», «приходится». Однако в английском важно не переводить буквально, а учитывать время и грамматическую форму have.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и вопросительных предложениях работают вспомогательные do, does, did: Do you have to leave now? She doesn’t have to wear a uniform. Это частый источник ошибок у школьников.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do показывает внешнюю необходимость: правило, расписание, требование школы или обстоятельства. По смыслу это близко к «надо» и «приходится», а не к личному желанию говорящего.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 временам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используются have to / has to, в прошедшем — had to, в будущем — will have to. Меняется только форма have, а смысл обязательства сохраняется во всех случаях.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65113"/>
            <a:ext cx="4486275" cy="21573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have to в основных временах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сохраняется значение обязанности при смене грамматической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have to do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обязательства сохраняется, а меняется только форма глагола have в зависимости от 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и must: в чём разница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как личное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подчёркивает внутреннее решение, строгий приказ или официальную норму. Говорящий сам считает действие обязательным или передаёт жёсткое требование.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must revise for the test — я считаю это важным; I have to revise for the test — это нужно из-за контрольной работы. В реальной речи различие особенно заметно в учебных ситуациях.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как внешнее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чаще связано с расписанием, школьными правилами, экзаменами или обстоятельствами. Здесь действие необходимо не потому, что говорящий так решил, а потому что ситуация требует этого.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конструкции have to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have to чаще всего связывается с внешними обстоятельствами, а не с личным желанием говорящего.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конструкции — давление условий, поэтому на первом месте стоит обязанность, затем необходимость и 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somebody do: поручить или заставить кого-то сделать что-то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показывает, что одно лицо организует действие другого человека. Важен исполнитель, а не только итог: кто именно выполняет работу или действие.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строится как have + object + bare infinitive, то есть после объекта используется глагол без to. Это отличает модель от обычного инфинитива и помогает избежать ошибки.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542497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had the mechanic check the brakes. The teacher will have the students complete the test. В обоих случаях субъект не выполняет действие сам, а организует его выполнение.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661" y="1502100"/>
            <a:ext cx="2595703" cy="199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something done: когда важен готовый результат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Стрижка перед выпускным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выпускным вечеринкой она записалась в салон и сказала: I had my hair cut. Для неё важно не то, кто именно работал, а аккуратный результат, который сразу виден в зеркале.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в квартире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решили обновить квартиру к началу учебного года. Они are having the windows repaired, чтобы получить готовый результат без лишних хлопот. В центре внимания здесь услуга и итог, а не сам процесс выполнения.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после поломки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заметил, что ноутбук стал медленно работать, и пообещал: She will have her computer fixed tomorrow. Такая конструкция естественно звучит, когда речь идёт о ремонте, обслуживании или любой оплаченной услуге.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34849"/>
            <a:ext cx="4376738" cy="184724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и каузативная модель с have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каузативной модели внимание смещается с действия субъекта на полученный результат.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смысл, если действие выполняет сам субъект или другой человек.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каузативной конструкции have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модель с have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 значению и форме глагола после have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been doing: действие, которое длится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been doing относится к Present Perfect Continuous и Past Perfect Continuous. Она связывает прошлое начало действия с настоящим моментом или с другим моментом в прошлом, сохраняя идею непрерывности.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подчёркивает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здесь — не факт завершения, а сам процесс и его продолжительность. Поэтому форма особенно уместна, когда важно показать, как долго действие уже продолжается и почему это заметно сейчас.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естественно звучит с действиями, которые можно представить как длящиеся: учиться, ждать, работать, обсуждать, тренироваться. В таких случаях английский акцентирует развитие действия, а не единичный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have been doing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указана длительность действия, тем естественнее звучит Perfect Continuous. Особенно характерны указания на точку начала, протяжённость и недавнюю незавершённость.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«Present Perfect Continuous»; данные визуализации условные, отражают типичную уместность маркеров.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сигналы — for и since; они прямо указывают на продолжительность процесса и помогают выбрать have been doing без колебаний.
</a:t>
            </a:r>
            <a:endParaRPr lang="en-US" sz="1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been doing: длительное действие с результатом в настоящем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настоящем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показывает, что действие длилось не напрасно: оно оставило заметный результат, который ощущается сейчас. Именно поэтому она часто звучит в объяснениях, жалобах и сообщениях о текущем состоянии.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ещё продолжается, говорящий подчеркивает его открытый характер: работа не закончена, ожидание не прервано, подготовка не завершена. В этом и состоит смысл связки с настоящим.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обстоятельства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for, since, all morning, all week, lately и recently помогают передать масштаб процесса. Они делают высказывание точнее и показывают, как долго сохраняется одно и то же состояние.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причины и 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такая форма объясняет, почему ситуация выглядит именно так сейчас: человек устал, потому что долго ждал; проект продвинулся, потому что команда работала всю неделю.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Маркерные слова для разных структур с have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маркеров помогает быстрее выбрать нужную модель и не смешивать обязательство, процесс и каузативную конструкцию.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грамматике английского языка; примеры учебные.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указывают на смысл конструкции: повторяемость, длительность или результат услуги. Контекст почти всегда подсказывает правильную модель.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4583" y="3214682"/>
            <a:ext cx="2347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have + существительное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look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означает «посмотреть, взглянуть» и используется как короткая, естественная просьба или совет. Формально это сочетание с существительным, но по смыслу оно передаёт действие.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try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передаёт идею «попробовать» в непринуждённой речи. Она звучит мягче, чем прямой приказ, и часто помогает предложить что-то без давления и излишней категоричности.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break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обозначает короткую паузу, особенно в учебной или рабочей ситуации. Она подчёркивает не длительный отдых, а именно момент остановки, после которого легче продолжать деятельность.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walk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разговорное выражение передаёт идею прогулки как приятной короткой активности. Оно помогает сделать речь более естественной, когда говорящий описывает обычное повседневное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have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must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have must неверно, потому что must само выражает обязанность и не требует помощника have. В английском эти модели не объединяются, а заменяют друг друга по смыслу.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have to do частица to обязательна. Без неё предложение теряет грамматическую правильность, потому что меняется сама структура, а не только звучание фразы.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после have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каузативной модели важно правильно выбрать форму глагола: have somebody do и have something done строятся по разным схемам. Ошибка обычно возникает из-за механического перевода с русского.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done и doing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have done и have been doing выражают разные идеи: завершённость и длительность. Если действие продолжается, нужна continuous-форма; если важен результат, выбирают perfect.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самостоятельность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I have my hair cut by myself звучит неверно, если смысл в том, что стрижку выполняет сам говорящий. Тогда нужно менять модель, а не просто добавлять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и их распределение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затруднения вызывает выбор формы после have: инфинитив, третья форма или -ing. Именно здесь чаще всего теряется смысл конструкции.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по теме; значения на диаграмме условно отражают частотность трудностей в классе.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стоит начинать с формы после have, затем закрепить различие between have to и must. Эти темы дают наибольший эффект при отработке.
</a:t>
            </a:r>
            <a:endParaRPr lang="en-US" sz="11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структуру с have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 значения: необходимость, поручение, услуга, процесс или устойчивая разговорная формула.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 закрепления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to revise tonight показывает внешнюю необходимость: нужно готовиться к уроку или контрольной. В центре внимания — не желание, а обязательство, которое задаёт ситуация.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 или 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had her bike fixed иллюстрирует каузативную модель: велосипед ремонтировал другой человек, а результат получила сама героиня. Здесь важен готовый итог, а не сам процесс ремонта.
</a:t>
            </a:r>
            <a:endParaRPr lang="en-US" sz="1115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have been playing since noon подчёркивает процесс, который начался раньше и всё ещё продолжается. Слово since делает длительность особенно заметной и связывает действие с настоящим моментом.
</a:t>
            </a:r>
            <a:endParaRPr lang="en-US" sz="1111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had the teacher explain the rule показывает, что кто-то организовал объяснение. Такая конструкция полезна, когда важно не только событие, но и участие другого исполнителя.
</a:t>
            </a:r>
            <a:endParaRPr lang="en-US" sz="1197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has a rest every afternoon относится к разговорному выражению с существительным after have. Оно звучит естественно в повседневной речи и обозначает короткий период отдыха как отдельное действие.
</a:t>
            </a:r>
            <a:endParaRPr lang="en-US" sz="10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форму have по смыслу, а не по привычке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 have различаются прежде всего значением: необходимость, поручение, услуга, процесс или устойчивое выражение. Если определить смысл, правильная форма after have выбирается гораздо увереннее.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2026-05-31T15:18:13Z</dcterms:created>
  <dcterms:modified xsi:type="dcterms:W3CDTF">2026-05-31T15:18:13Z</dcterms:modified>
</cp:coreProperties>
</file>