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орфограмм, изучаемых в 7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основные орфограммы и научимся выбирать правильное написание.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орфограммы важны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правила уже опираются на знание частей речи и строения слова. Поэтому грамотное письмо помогает уверенно писать сочинения, диктанты и любые учебные ответы без смысловых потерь.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 — это участок слова или предложения, где возможны разные написания. Чтобы выбрать верный вариант, нужно не угадывать, а опираться на правило и смысл.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выбора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словарные написания, которые нужно запомнить. Но даже тогда полезно анализировать слово: понимать его строение, значение и роль в предложении.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и анализ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орфограммы можно проверить подбором родственного слова или изменением формы слова. Такой способ помогает увидеть букву, которую не всегда слышно в произношении.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написание зависит от морфемы: приставки, корня, суффикса или окончания. Поэтому важно сначала определить, в какой части слова находится «опасное место».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составом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 непроверяемые гласные в корне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безударную гласную в корне можно проверить однокоренным словом, пишется нужная буква по ударению: вода — воды, трава — травы, леса — лес.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гласные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проверить привычным способом. Их написание нужно запомнить, потому что исторически оно не совпадает со звучанием: вокзал, карандаш, библиотека, футбол.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написания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орфограмм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встречаются в письменных работах и требуют постоянной тренировки.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орфограммы в корне и приставках: они встречаются чаще других и сильнее влияют на общую грамотность.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группировка тем курса русского языка за 7 класс; диаграмма носит учебно-обобщающий характер.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 на з/с и пре-/при-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приставках без-/бес-, из-/ис-, раз-/рас-, воз-/вос-, низ-/нис- буква зависит от следующего звука: перед звонким пишется з, перед глухим — 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или глухой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обычно обозначает приближение, присоединение, неполноту действия или расположение рядом: приехать, приклеить, приоткрыть, прибрежный.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приставки при-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часто передаёт значение высокой степени или близость к пере-: прекрасный, преувеличить, преградить. Здесь важно понимать смысл слова, а не только его звучание.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приставки пре-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 значение слова и следующий согласный. Только после этого выбирают нужную букву в приставке, не полагаясь на слух.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правилу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 чередованием согласных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приставки и условие выбора буквы. Это помогает увидеть правило быстрее и не путать его со звучанием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приставке зависит от соседнего согласного, поэтому для проверки нужно анализировать слово, а не ориентироваться только на произношение.
</a:t>
            </a:r>
            <a:endParaRPr lang="en-US" sz="1472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о приставках на з/с в школьном курсе русского языка.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в корне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изучают корни лаг-/лож-, раст-/ращ-/рос-, кас-/кос-, бер-/бир-, дер-/дир-, тер-/тир-. У каждой группы есть своё условие выбора гласной.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корней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корнях гласная зависит от последующего суффикса. Например, в словах с корнем бер-/бир- или дер-/дир- важна наличие суффикса -а- рядом с корнем.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рядом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других корней решающим становится следующий согласный или смысл слова. Поэтому нужно сначала определить, к какой группе относится орфограмма, а уже потом применять правило.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и значение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нельзя надёжно определить на слух: одна и та же буква может меняться в разных словах. Помогает только знание условия, при котором пишется нужный вариант.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слуху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букву в корне слова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орфограммы в корне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разных частях речи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написание Н и НН часто связано с суффиксами. Одна Н или две НН выбираются по строению слова, поэтому важно выделить основу и определить способ образования.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слов выбор зависит от суффиксов -енн-, -онн- и других моделей образования. Поэтому перед написанием нужно определить, к какой части речи относится слово и как оно образовано.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суффиксами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формах причастий и некоторых прилагательных обычно пишется одна Н. Здесь особенно важно не переносить правило с полной формы на краткую.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причастиях НН обычно пишется при наличии зависимых слов или приставки. Это помогает отличить причастие от прилагательного и выбрать правильное написание.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разными частями речи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пишется слитно с прилагательными и наречиями, если слово без НЕ не употребляется или легко заменяется синонимом без отрицания: негромкий, небольшой, недалеко.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НЕ пишется при противопоставлении, а также в сочетаниях с усилителями: далеко не, вовсе не, ничуть не. Здесь отрицание подчёркивается специально.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часть речи и смысл высказывания, затем проверить, есть ли противопоставление или синоним. Такой порядок помогает выбрать написание осознанно, а не по слуху.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НЕ и 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частицы меняют смысл предложения и почему их нельзя путать при письме.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отрицает действие или признак, а НИ чаще усиливает отрицание. Понять выбор помогает смысл предложения и устойчивые выражения.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написание: где чаще возникают трудности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особенно важны случаи, где похожие формы могут быть и словом, и сочетанием слов.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связано с распознаванием границы между одним словом и несколькими словами. Именно здесь нужен анализ значения и состава.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орфографических тем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существительных, прилагательных и наречий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качества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—оват-, -еват-, -лив-, -чив- делают признак более мягким, неполным или устойчивым. Они встречаются в прилагательных и помогают различать оттенки качества.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Уменьшительное значение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—ек- и -ик- помогают различать формы, в которых важно сохранить или убрать гласную. Их выбор часто связан с тем, выпадает ли звук при изменении слова.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строению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выделить корень, суффикс и окончание. Тогда становится понятно, какая буква пишется по правилу, а какая требует запоминания.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лица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—чик- и -щик- называют человека по профессии, занятию или роли: выбор буквы зависит от предыдущего согласного и помогает точно передать значение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после шипящих и Ц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и жёлтый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шёпот и жёлтый буква Ё стоит после шипящих и помогает передать нужное звучание. Такое написание нужно запомнить, потому что оно связано с правилами для корня слова и его историей.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Свечой и цыплёнок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свечой после шипящей пишется О, а в слове цыплёнок после Ц стоит Ы. Эти примеры показывают, что одна и та же позиция может требовать разных букв в зависимости от морфемы и части речи.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 и шёв? нет, шов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 и шипящих особенно важно смотреть на состав слова. В одних случаях буква определяется правилом, в других — словарным написанием, поэтому полезно сравнивать несколько похожих слов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правильного написания в слове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чаще всего встречаются в работах семиклассников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словах с несколькими признаками, где нужно учитывать и морфему, и смысл.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орфограммы в корне и приставках. Значит, регулярная тренировка анализа слова особенно важна для повышения грамотности.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 учебным работам семиклассников
</a:t>
            </a:r>
            <a:endParaRPr lang="en-US" sz="11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их причины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почему возникают ошибки и как избежать их при выполнении письменных работ.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из-за неполного разбора слова и предложения. Если действовать по алгоритму, число промахов заметно снижается.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при изучении орфографии в 7 классе
</a:t>
            </a:r>
            <a:endParaRPr lang="en-US" sz="9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09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орфограммы нужны в учёбе и жизни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учёбе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помогают уверенно писать диктанты, сочинения и ответы по разным предметам. Чем точнее написание, тем понятнее и аккуратнее выглядит работа.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знания учат видеть структуру слова и быстрее находить ошибки. Это экономит время при проверке домашнего задания и творческих работ.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сообщения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электронных сообщениях грамотность делает текст более ясным и вежливым. Правильное написание помогает не отвлекать собеседника от смысла.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написание выбрано правильно, смысл передаётся без лишних сомнений. Для школьника это важный шаг к уверенному и осознанному письму.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7 класса учат видеть строение слова, понимать значение и применять правило без спешки. Такой навык делает письмо точным, грамотным и действительно осознанным.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2026-05-28T15:18:25Z</dcterms:created>
  <dcterms:modified xsi:type="dcterms:W3CDTF">2026-05-28T15:18:25Z</dcterms:modified>
</cp:coreProperties>
</file>