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быт России XVII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жили, одевались и верили в России XVII века.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начался восстановлением страны после Смуты. На повседневную жизнь влияли церковь, сословия, рост городов и осторожное проникновение новых привычек из Европы и Востока.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Смуты: век восстановления и перемен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повседневность и перемены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75675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Смуты страна медленно возвращалась к устойчивой жизни: укреплялись хозяйство, управление и города. При этом привычный уклад оставался сословным, а новшества входили осторожно и неравномерно.
</a:t>
            </a:r>
            <a:endParaRPr lang="en-US" sz="1315" dirty="0"/>
          </a:p>
        </p:txBody>
      </p:sp>
      <p:sp>
        <p:nvSpPr>
          <p:cNvPr id="12" name="Text 3"/>
          <p:cNvSpPr txBox="1"/>
          <p:nvPr/>
        </p:nvSpPr>
        <p:spPr>
          <a:xfrm>
            <a:off x="3329317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7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повседневности стояли дом, одежда, питание и семейный порядок. Люди жили по правилам общины, службы и церковного календаря, который задавал ритм будням и праздникам.
</a:t>
            </a:r>
            <a:endParaRPr lang="en-US" sz="1443" dirty="0"/>
          </a:p>
        </p:txBody>
      </p:sp>
      <p:sp>
        <p:nvSpPr>
          <p:cNvPr id="13" name="Text 4"/>
          <p:cNvSpPr txBox="1"/>
          <p:nvPr/>
        </p:nvSpPr>
        <p:spPr>
          <a:xfrm>
            <a:off x="6082971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и новое
</a:t>
            </a:r>
            <a:pPr algn="l" indent="0" marL="0">
              <a:lnSpc>
                <a:spcPct val="100000"/>
              </a:lnSpc>
              <a:buNone/>
            </a:pPr>
            <a:r>
              <a:rPr lang="en-US" sz="7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не исчезали, но рядом с ними появлялись новые вещи и формы поведения. Особенно заметны перемены в городской среде, среди служилых людей и в быту знати.
</a:t>
            </a:r>
            <a:endParaRPr lang="en-US" sz="1373" dirty="0"/>
          </a:p>
        </p:txBody>
      </p:sp>
      <p:sp>
        <p:nvSpPr>
          <p:cNvPr id="14" name="Text 5"/>
          <p:cNvSpPr txBox="1"/>
          <p:nvPr/>
        </p:nvSpPr>
        <p:spPr>
          <a:xfrm>
            <a:off x="575675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 быту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века проявлялась не только в книжности и искусстве, но и в вещах вокруг человека: в устройстве жилища, внешнем виде, манере еды, отношении к труду и отдыху.
</a:t>
            </a:r>
            <a:endParaRPr lang="en-US" sz="1456" dirty="0"/>
          </a:p>
        </p:txBody>
      </p:sp>
      <p:sp>
        <p:nvSpPr>
          <p:cNvPr id="15" name="Text 6"/>
          <p:cNvSpPr txBox="1"/>
          <p:nvPr/>
        </p:nvSpPr>
        <p:spPr>
          <a:xfrm>
            <a:off x="3329317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менялось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XVII век, важно увидеть, где изменения шли быстрее всего. Наиболее заметно они проявлялись в городах, в одежде, образовании и досуге, а не в деревне.
</a:t>
            </a:r>
            <a:endParaRPr lang="en-US" sz="14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исследователи восстанавливают повседневную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показывают и нормы, и реальные детали повседневности.
</a:t>
            </a:r>
            <a:endParaRPr lang="en-US" sz="243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изба
</a:t>
            </a:r>
            <a:pPr algn="l" indent="0" marL="0">
              <a:lnSpc>
                <a:spcPct val="100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изба была прежде всего практичным деревянным жилищем. В ней сочетались тепло, теснота и минимум вещей, необходимых для жизни семьи в суровом климате.
</a:t>
            </a:r>
            <a:endParaRPr lang="en-US" sz="1450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городской дом
</a:t>
            </a:r>
            <a:pPr algn="l" indent="0" marL="0">
              <a:lnSpc>
                <a:spcPct val="100000"/>
              </a:lnSpc>
              <a:buNone/>
            </a:pPr>
            <a:r>
              <a:rPr lang="en-US" sz="7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палаты богатых людей отличались несколькими помещениями, переходами и более сложной планировкой. Такой дом подчеркивал статус хозяина и позволял разделять повседневные занятия.
</a:t>
            </a:r>
            <a:endParaRPr lang="en-US" sz="1262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 показатель 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домами заключалась не только в размере. Она выражалась в количестве утвари, уровне уюта, сохранении тепла и возможностях принимать гостей или вести хозяйство.
</a:t>
            </a:r>
            <a:endParaRPr lang="en-US" sz="1468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XVII века: изба и палаты
</a:t>
            </a:r>
            <a:endParaRPr lang="en-US" sz="3200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утварь и порядок пространства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была сердцем дома: она согревала помещение, служила для приготовления пищи и часто использовалась как место для сна или отдыха в холодное время года.
</a:t>
            </a:r>
            <a:endParaRPr lang="en-US" sz="1431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обозначал место совместной трапезы и семейного порядка. За ним ели, обсуждали дела и соблюдали правила поведения, связанные с уважением к старшим и гостям.
</a:t>
            </a:r>
            <a:endParaRPr lang="en-US" sz="1310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угол связывал дом с религиозной традицией. Здесь помещали иконы, перед которыми молились, благословляли членов семьи и отмечали важные события домашней жизни.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быта
</a:t>
            </a:r>
            <a:pPr algn="l" indent="0" marL="0">
              <a:lnSpc>
                <a:spcPct val="100000"/>
              </a:lnSpc>
              <a:buNone/>
            </a:pPr>
            <a:r>
              <a:rPr lang="en-US" sz="7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Утварь была многофункциональной и делала быт возможным: горшки, ухваты, ковши, сундуки и прялки использовались ежедневно, а некоторые предметы служили сразу нескольким задачам.
</a:t>
            </a:r>
            <a:endParaRPr lang="en-US" sz="13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одежда и внешний вид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мужского костюма составляли рубаха, порты, кафтан, пояс и сапоги. Такой набор был удобен для повседневной жизни, службы и перемещений в любую погоду.
</a:t>
            </a:r>
            <a:endParaRPr lang="en-US" sz="1246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 знак 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знати одежда шилась из дорогих тканей и нередко отделывалась мехом. Материал, покрой и богатство отделки сразу показывали достаток, чин и связь человека со службой.
</a:t>
            </a:r>
            <a:endParaRPr lang="en-US" sz="1111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имел не только практическое, но и символическое значение. Он собирательно обозначал собранность, уважение к норме и принадлежность к определённому возрастному и социальному кругу.
</a:t>
            </a:r>
            <a:endParaRPr lang="en-US" sz="1125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Борода и шапка воспринимались как важные признаки мужского достоинства. Внешний вид должен был соответствовать возрасту, общественному положению и принятым представлениям о чести.
</a:t>
            </a:r>
            <a:endParaRPr lang="en-US" sz="11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одежда, головные уборы и статус
</a:t>
            </a:r>
            <a:endParaRPr lang="en-US" sz="3091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одежды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костюм был многослойным и зависел от возраста, семейного положения и достатка. Рубаха сочеталась с сарафаном или понёвой, поверх которых надевали душегрею и платки.
</a:t>
            </a:r>
            <a:endParaRPr lang="en-US" sz="1246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Головные уборы
</a:t>
            </a:r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убор имел особое значение, потому что он сразу сообщал о замужнем статусе и соблюдении традиции. Кокошник, повойник и платок отличались формой и торжественностью.
</a:t>
            </a:r>
            <a:endParaRPr lang="en-US" sz="1271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 достаток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женщин одежда шилась из домотканого полотна и была рассчитана на долговечность. У знати использовались шелк, парча и другие дорогие материалы, подчеркивавшие высокий статус.
</a:t>
            </a:r>
            <a:endParaRPr lang="en-US" sz="1246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 знак статуса
</a:t>
            </a:r>
            <a:pPr algn="l" indent="0" marL="0">
              <a:lnSpc>
                <a:spcPct val="100000"/>
              </a:lnSpc>
              <a:buNone/>
            </a:pPr>
            <a:r>
              <a:rPr lang="en-US" sz="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костюм не скрывал, а, наоборот, сообщал о положении в семье и обществе. По нему можно было понять возраст, замужество, богатство и степень соблюдения обычая.
</a:t>
            </a:r>
            <a:endParaRPr lang="en-US" sz="13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пост и праздничный стол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75675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стол большинства людей был простым и сытным. Главу рациона составляли хлеб и каши, а дополнением служили щи, репа, капуста и другие доступные продукты.
</a:t>
            </a:r>
            <a:endParaRPr lang="en-US" sz="1426" dirty="0"/>
          </a:p>
        </p:txBody>
      </p:sp>
      <p:sp>
        <p:nvSpPr>
          <p:cNvPr id="12" name="Text 3"/>
          <p:cNvSpPr txBox="1"/>
          <p:nvPr/>
        </p:nvSpPr>
        <p:spPr>
          <a:xfrm>
            <a:off x="3329317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замены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ели не каждый день: на выбор пищи влияли посты и хозяйственные возможности семьи. Поэтому особенно важными становились рыба, грибы, овощи и изделия из зерна.
</a:t>
            </a:r>
            <a:endParaRPr lang="en-US" sz="1456" dirty="0"/>
          </a:p>
        </p:txBody>
      </p:sp>
      <p:sp>
        <p:nvSpPr>
          <p:cNvPr id="13" name="Text 4"/>
          <p:cNvSpPr txBox="1"/>
          <p:nvPr/>
        </p:nvSpPr>
        <p:spPr>
          <a:xfrm>
            <a:off x="6082971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постов
</a:t>
            </a:r>
            <a:pPr algn="l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Постные дни занимали значительное место в годовом цикле. Они делали рацион более однообразным, но одновременно укрепляли связь питания с церковным календарём и ритуалом.
</a:t>
            </a:r>
            <a:endParaRPr lang="en-US" sz="1421" dirty="0"/>
          </a:p>
        </p:txBody>
      </p:sp>
      <p:sp>
        <p:nvSpPr>
          <p:cNvPr id="14" name="Text 5"/>
          <p:cNvSpPr txBox="1"/>
          <p:nvPr/>
        </p:nvSpPr>
        <p:spPr>
          <a:xfrm>
            <a:off x="575675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 достаток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 заметно отличался от будничного. На нём появлялись более редкие угощения, пряники, мёд и сладости, а у знати — привозные специи и дорогие продукты.
</a:t>
            </a:r>
            <a:endParaRPr lang="en-US" sz="1456" dirty="0"/>
          </a:p>
        </p:txBody>
      </p:sp>
      <p:sp>
        <p:nvSpPr>
          <p:cNvPr id="15" name="Text 6"/>
          <p:cNvSpPr txBox="1"/>
          <p:nvPr/>
        </p:nvSpPr>
        <p:spPr>
          <a:xfrm>
            <a:off x="3329317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напитки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Квас оставался привычным напитком в разных слоях общества. Он хорошо сочетался с повседневной пищей и был важной частью русской кулинарной традиции.
</a:t>
            </a:r>
            <a:endParaRPr lang="en-US" sz="145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жизнь, ремёсла и ярмарки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ремесло, торговля и обмен через ярмарки формировали повседневный ритм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Преобладали ремесло и торговля; ярмарки усиливали связи между городами и регионами.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темы по истории России XVII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сезона задавали ритм жизни деревни.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сезона определяли крестьянский год: сев, сенокос и жатва. От них зависели сроки работы всей семьи, запасы на зиму и устойчивость деревенского хозяйства.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труды по истории России XVII века и крестьянскому быту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определяли каждодневную жизнь семьи.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неразделимые задачи семьи — труд и воспитание — превращали дом в первую школу ребёнка. Здесь он осваивал работу, послушание и нормы поведения.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Домострой; исследования по истории русской семьи XVII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лица досуга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32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у огня
</a:t>
            </a:r>
            <a:pPr algn="ctr" indent="0" marL="0">
              <a:lnSpc>
                <a:spcPct val="100000"/>
              </a:lnSpc>
              <a:buNone/>
            </a:pPr>
            <a:r>
              <a:rPr lang="en-US" sz="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в деревне или посаде наполняли песни, игры и хороводы. Такие встречи не требовали сложной подготовки: люди сами создавали праздник, объединяя трудовые будни и редкие минуты отдыха. Именно в этом проявлялась живая народная культура, передававшаяся из поколения в поколение.
</a:t>
            </a:r>
            <a:endParaRPr lang="en-US" sz="995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Ярмарочный шум
</a:t>
            </a:r>
            <a:pPr algn="ctr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ярмарке досуг смешивался с торговлей: рядом с лавками звучали шутки, музыка и уличные представления. Скоморохи привлекали толпу, а зрители узнавали новости, обменивались впечатлениями и становились частью общего праздничного пространства.
</a:t>
            </a:r>
            <a:endParaRPr lang="en-US" sz="1065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театральные опыты
</a:t>
            </a:r>
            <a:pPr algn="ctr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дворе развлечения выглядели иначе: там появились первые театральные опыты, рассчитанные на придворную среду. Они сочетали зрелищность, слово и музыку, показывая, как новые формы досуга постепенно входили в русскую культуру XVII века.
</a:t>
            </a:r>
            <a:endParaRPr lang="en-US" sz="10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церковь в повседневности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и постный ритм определял год крестьянина, горожанина и знати. Церковный календарь помогал соотносить труд, отдых и семейные события с важнейшими днями православной традиции.
</a:t>
            </a:r>
            <a:endParaRPr lang="en-US" sz="1334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в доме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икона напоминала о связи семьи с храмом. Красный угол был не украшением, а духовным центром, где начинали и завершали важные дела, обращаясь к молитве.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поста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Посты меняли повседневный рацион и поведение людей. Они приучали к сдержанности, дисциплине и вниманию к церковным предписаниям, которые соблюдали и простые, и знатные люди.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 книжность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сохраняла книжность, обучение и нормы общения. Через проповедь, обряд и пример священника общество получало представление о допустимом и правильном в повседневной жизни.
</a:t>
            </a:r>
            <a:endParaRPr lang="en-US" sz="13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5532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5344" y="2529223"/>
            <a:ext cx="256500" cy="34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36578"/>
            <a:ext cx="337500" cy="33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развивалось вместе с грамотностью
</a:t>
            </a:r>
            <a:endParaRPr lang="en-US" sz="3091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⛪
</a:t>
            </a:r>
            <a:pPr algn="ctr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обучение
</a:t>
            </a:r>
            <a:endParaRPr lang="en-US" sz="1330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Рукописная книга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📜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приказ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✍️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 практические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🔢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🌍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архитектура XVII века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икон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 сохраняла строгие каноны, но становилась заметно живописнее: усиливались внимание к деталям, цвету, одежде святых и бытовым мотивам. Это отражало интерес к более выразительному образу.
</a:t>
            </a:r>
            <a:endParaRPr lang="en-US" sz="1364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Узорочье и шатры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XVII века тяготела к нарядности и сложному силуэту. Узорочье, многоярусные формы и богатый декор делали храмы и терема особенно заметными в городском пространстве.
</a:t>
            </a:r>
            <a:endParaRPr lang="en-US" sz="1364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строительных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Каменное и деревянное зодчество развивались одновременно. Храмы, палаты и хозяйственные постройки показывали, что художественный вкус века проявлялся не только в столице, но и в разных регионах.
</a:t>
            </a:r>
            <a:endParaRPr lang="en-US" sz="13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и контрасты повседневности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различия между сословиями проявлялись почти во всех сторонах повседневности — от жилья и одежды до уровня грамотности и возможностей досуга.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положение, тем больше вещей, удобств и культурных возможностей; крестьянский быт оставался более простым и зависимым от труда.
</a:t>
            </a:r>
            <a:endParaRPr lang="en-US" sz="1225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быта в памятниках XVII века и исследования по социальной истории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итог: главные признаки века
</a:t>
            </a:r>
            <a:endParaRPr lang="en-US" sz="2772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жизни оставались привычные формы: изба, община, православный календарь и семейный уклад. Именно они задавали устойчивость повседневности, несмотря на политические перемены столетия.
</a:t>
            </a:r>
            <a:endParaRPr lang="en-US" sz="1615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книжности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медленно, но неуклонно расширялась. Рукописные книги, школьное обучение при церквях и рост приказной переписки делали письмо важнее в управлении и повседневных делах.
</a:t>
            </a:r>
            <a:endParaRPr lang="en-US" sz="1615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становились заметнее в хозяйстве и культуре. Ремёсла, торговля, письмоводство и ярмарки расширяли круг занятий, а вместе с ним — и способы общения между людьми.
</a:t>
            </a:r>
            <a:endParaRPr lang="en-US" sz="1615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Костюм, досуг и образ жизни становились более разнообразными, а сословные различия — заметнее. Это означало, что общество XVII века сохраняло традиции, но уже двигалось к переменам следующего столетия.
</a:t>
            </a:r>
            <a:endParaRPr lang="en-US" sz="16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связывает все темы вместе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 центр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объединял всё: труд, пищу, воспитание и религиозные обычаи. Поэтому изменение быта начиналось не с отдельных вещей, а с повседневного уклада семьи.
</a:t>
            </a:r>
            <a:endParaRPr lang="en-US" sz="159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жильё показывали положение человека в обществе. Чем выше был статус, тем заметнее становились богатые ткани, число вещей и сложность интерьера.
</a:t>
            </a:r>
            <a:endParaRPr lang="en-US" sz="1614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 осталось позади, но его последствия чувствовались долго. Восстановление страны усилило роль хозяйства, городов и обмена между разными регионами.
</a:t>
            </a:r>
            <a:endParaRPr lang="en-US" sz="1587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старого и нового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 новизна сосуществовали рядом. Старые религиозные нормы сохранялись, а новые формы письма, досуга и художественного вкуса постепенно расширяли культурный мир XVII века.
</a:t>
            </a:r>
            <a:endParaRPr lang="en-US" sz="15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век традиции и 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запомнился тем, что повседневная жизнь не осталась неизменной: традиции сохранились, но рядом с ними укреплялись городская культура, книжность, сословные различия и новые формы быта.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2026-07-26T07:08:36Z</dcterms:created>
  <dcterms:modified xsi:type="dcterms:W3CDTF">2026-07-26T07:08:36Z</dcterms:modified>
</cp:coreProperties>
</file>