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личности, общества и государства от угроз социального характера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угрозы — значит уметь им противостоять.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старшекласснику важно знать об этих рисках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особенно сильны влияние группы, стремление к признанию и зависимость от цифровой среды. Поэтому важно уметь распознавать давление, критически оценивать информацию и выбирать безопасное поведение дома, в школе, на улице и в интернете.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угроз социального характера и их признаки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социального характера возникают там, где поведение людей и групп начинает разрушать устойчивые нормы общения, доверия и взаимной ответственности между человеком, семьёй, школой и государством.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отличают вовлечение молодёжи, рост конфликтности, ослабление авторитета законов и правил, а также распространение моделей, которые поощряют агрессию, зависимость или социальную изоляцию.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бывают открытыми и скрытыми: от насилия и преступности до манипуляций, травли, психологического давления и пропаганды опасных форм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социальных угроз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классификация угроз и их наиболее характерные проявления.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угроз взаимосвязаны: одна форма риска часто усиливает другую и приводит к более тяжёлым последствиям.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Минпросвещения России, МВД России, ФСБ России; правовые нормы РФ.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делают подростка уязвимым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не хватает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конфликты, нехватка внимания и слабый контроль снижают чувство защищённости. Подросток чаще ищет поддержку вне семьи и легче принимает чужие правила, если дома нет доверительного разговора и понятных границ поведения.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цифровая среда усиливает риск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в сети, доступ к деструктивному контенту и давление агрессивных сообществ ускоряют вовлечение в опасные модели. Подростка особенно затягивают обещания быстрого статуса, признания или лёгких денег без видимых усилий.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школьные трудности становятся уязвимостью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неуспешность, одиночество и низкая занятость после уроков создают ощущение оторванности от коллектива. В такой ситуации любая группа, обещающая принятие и “своих”, может показаться привлекательнее реальной поддержки.
</a:t>
            </a:r>
            <a:endParaRPr lang="en-US" sz="10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риск вовлечения в деструктивное поведение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сигналы часто заметны по смене круга общения, интересов и привычек. На этом этапе особенно важны разговор, наблюдение и поддержка без давления.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вмешаются взрослые и специалисты, тем выше шанс остановить переход от интереса к устойчивому опасному поведению.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профилактики Минпросвещения России, МВД России и органов системы профилактики; актуально для образовательной среды РФ.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социальных угроз для личности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учебной мотивации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Конфликтные переживания и вовлечение в рискованную среду ослабляют интерес к учёбе. Это ведёт к пропускам, снижению успеваемости и сужению жизненных перспектив.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Тревожность, раздражительность и нарушение сна снижают устойчивость подростка. Постепенно растёт зависимость от одобрения группы и уменьшается способность спокойно оценивать ситуацию.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отношений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замкнуться, стать агрессивным или начать недоверять взрослым. Из-за этого ухудшаются отношения в семье, классе и ближайшем окружении.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отдельные действия возможна административная или уголовная ответственность. Риски особенно высоки при участии в запрещённых сообществах, распространении запрещённого контента и совершении насильственных поступков.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социальных угроз для общества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 повышают уровень конфликтности, усиливают недоверие между людьми и закрепляют агрессивные способы общения, что делает повседневное взаимодействие более напряжённым и менее предсказуемым.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школу, медицину, полицию и социальные службы ложится дополнительная нагрузка: требуется больше профилактики, консультаций, сопровождения и мер реагирования на уже возникшие проблемы.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локальные конфликты повторяются и распространяются, они перестают быть частной проблемой и превращаются в устойчивую общественную угрозу, ослабляющую сотрудничество и взаимопомощь.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социальных угроз для государства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несёт растущие расходы на безопасность, профилактику, следствие, суды, лечение и реабилитацию, поскольку предотвращение и устранение последствий требуют всё больше ресурсов.
</a:t>
            </a:r>
            <a:endParaRPr lang="en-US" sz="1079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Деструктивные массовые практики ослабляют общественную стабильность и правопорядок, поэтому государственная политика опирается на право, профилактику и согласованную работу разных ведомств.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качество человеческого капитала: у части подростков ухудшается социализация, падает учебная мотивация и возникают проблемы со здоровьем, что влияет на будущий трудовой и гражданский потенциал.
</a:t>
            </a:r>
            <a:endParaRPr lang="en-US" sz="10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защиты от угроз социального характера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профилактики и помощи: от выявления риска к восстановлению и контролю.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профилактики в семье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 детства задает правила, учит различать допустимое и опасное, формирует уважение к закону и привычку отвечать за поступки.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особенно важны спокойный разговор, интерес к кругу общения и внимательность к изменениям поведения без излишнего давления.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замкнутость, агрессия или резкий спад интереса к учебе, важно быстро обратиться к психологу или школьным специалистам.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системы образования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замечает первые признаки неблагополучия по пропускам, падению успеваемости, конфликтам, изоляции и жалобам на травлю, поэтому раннее реагирование здесь особенно важно.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руководитель, педагог-психолог и служба медиации помогают снять напряжение, восстановить диалог и обучить подростка безопасному поведению в сложных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 правовой грамотности и цифровой безопасности учат распознавать манипуляции, отказываться от опасных предложений и не поддаваться давлению сверстников.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школьная среда строится на понятных правилах, уважении к личности и поддержке детей группы риска, а не на формальном наказании.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защиты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нормы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защита опирается на Конституцию Российской Федерации, Уголовный кодекс, КоАП и федеральные законы о противодействии экстремизму, терроризму и вредной информации. Эти нормы задают рамки безопасного поведения.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наступает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предусматривает ответственность за участие в экстремистской деятельности, распространение запрещенных материалов, пропаганду насилия и иные противоправные действия. Право не только наказывает, но и предупреждает риск.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профилактики социальных угроз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профилактика охватывает всех учащихся, а вторичная и третичная работают точечно — с группой риска и уже возникшими последствиями.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профилактика, тем меньше затраты и ниже вероятность тяжелых последствий и повторных нарушений.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подходы профилактики в системе образования и защиты несовершеннолетних РФ, актуальные на 2025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Межведомственное взаимодействие в защите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структуры решают свои задачи, но устойчивый результат дает только согласованная работа и обмен информацией.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позволяют раньше заметить риск, подобрать адресную помощь и снизить вероятность повторного вовлечения подростка в опасную среду.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положения системы профилактики безнадзорности и правонарушений несовершеннолетних в РФ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39804"/>
            <a:ext cx="254651" cy="226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в цифровой среде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сообщения в нескольких надежных источниках и не доверяйте публикациям, которые давят на эмоции, требуют срочной реакции или скрывают автора.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травли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скриншоты угроз, блокируйте агрессоров и не вступайте в перепалку. Фиксация доказательств помогает взрослым и специалистам быстрее вмешаться.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передавайте незнакомым людям адрес, пароли, фотографии документов и сведения о семье. Чем меньше личной информации в сети, тем ниже риск манипуляции.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давления, шантажа или вовлечения в закрытую группу немедленно сообщите родителям, учителю, школьному психологу или в официальные службы.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личной безопасности подростка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складывается из повседневных привычек, а не из одного правильного решения в кризисный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раннее обращение к взрослым и цифровая осторожность; остальные меры усиливают устойчивость и снижают вероятность срыва.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профилактических рекомендаций Минпросвещения России, МВД России и школьной практики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эффективной профилактики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старшего наставника или куратора особенно полезна подросткам, которым не хватает внимания, уверенности и позитивного взрослого примера.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примирения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медиация помогает разрешать конфликты без эскалации, сохраняет отношения между учениками и учит искать договоренность вместо взаимных обвинений.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и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творчество и волонтерство дают законные способы самореализации, уменьшают изоляцию и заполняют свободное время содержательной деятельностью.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Беседы с психологами, педагогами и сотрудниками полиции повышают правовую грамотность, объясняют риски и показывают, куда обращаться за помощью.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личная ответственность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начинается с простых решений: соблюдать закон, не поддерживать насилие, уважать права других людей и критически относиться к любым призывам к агрессии.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важно не распространять опасный контент, не участвовать в травле и не поддаваться на попытки втянуть в сомнительные сообщества или рискованные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заметны угрозы, шантаж или давление на сверстника, нужно сообщить взрослым. Такая позиция помогает защитить не только себя, но и весь коллектив.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общий результат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социальным угрозам создается совместными усилиями семьи, школы, права и общества. Когда человек умеет замечать риск, обращаться за помощью и действовать ответственно, безопасность становится реальной нормой.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2026-05-21T05:35:28Z</dcterms:created>
  <dcterms:modified xsi:type="dcterms:W3CDTF">2026-05-21T05:35:28Z</dcterms:modified>
</cp:coreProperties>
</file>