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«Кавказский пленник»: главные темы и смысл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плене, свободе и силе характера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Толстой, Кавказ и школьное чтение
</a:t>
            </a:r>
            <a:endParaRPr lang="en-US" sz="390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Льва Толстого написан в 1872 году и связан с Кавказом XIX века. В нём есть война, быт аула и понятный язык, поэтому текст особенно удобен для обсуждения в 7 классе.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дорога в горы и плен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 обозом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и Костылин едут вместе с обозом, но затем решают продолжить путь одни. Это первое неверное решение героев, которое делает дорогу опаснее.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и захват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Татаре замечают путников, начинается стремительная погоня, и оба офицера оказываются в плену. Обычная поездка внезапно превращается в испытание.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поведение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сразу старается понять, что происходит вокруг, а Костылин теряется и пугается. Уже в завязке видна разница их характеров.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Жилина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герой проходит испытания и сохраняет внутреннюю силу.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черты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помогает увидеть, на каких противопоставлениях построен рассказ.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героями подчёркивает главную мысль: в трудной ситуации важны активность, достоинство и человечность.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«Кавказский пленник»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в плену: испытание характера
</a:t>
            </a:r>
            <a:endParaRPr lang="en-US" sz="3678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вместо отчаяния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Жилин не опускает руки: он чинит вещи, мастерит и внимательно наблюдает за аулом. Даже в неволе он остаётся полезным и собранным.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и выдержка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унижается перед хозяевами и не тратит силы на жалобы. Его стойкость, терпение и уважение к себе помогают ему сохранить внутреннюю свободу.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Костылин как контраст Жилину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Костылин быстро пугается и теряет уверенность. В трудный момент он не ищет выхода, а ждёт, что всё решится само собой или с помощью других.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внешнюю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рассчитывает прежде всего на выкуп и чужую поддержку. Такая позиция делает героя зависимым и ещё сильнее подчёркивает его беспомощность.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вместо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Костылин часто сетует на своё положение, но почти не пытается изменить его. Толстой показывает, что бездействие усиливает слабость человека.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с Жилиным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деятельного Жилина Костылин выглядит пассивным и робким. Этот контраст помогает лучше понять главную идею рассказа о силе характера.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Жилина и Костылина
</a:t>
            </a:r>
            <a:endParaRPr lang="en-US" sz="266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качества Толстой считает решающими для человека в неволе.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показывает высокую готовность действовать, а Костылин остаётся зависимым и пассивным. Смысл сравнения — в силе внутренней стойкости.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«Кавказский пленник»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ауле: быт и обычаи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подробно описывает саклю, двор, одежду и еду, чтобы читатель ясно представил повседневную жизнь горцев. Эти детали делают место действия живым и убедительным.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ауле люди заняты обычными делами: трудятся, следят за хозяйством, воспитывают детей и соблюдают порядок в доме. Так исчезает упрощённый взгляд на них как на безликих врагов.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сцены помогают понять, что перед нами не только военный рассказ, но и наблюдение за жизнью разных людей. Именно поэтому повествование выглядит правдивым и объёмным.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Кукла, сделанная руками Жилина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мастерит для Дины куклу, и этот простой подарок становится началом доверия. Девочка видит в пленнике не врага, а человека, который умеет быть внимательным, спокойным и добрым. Так маленькая вещь меняет отношения между героями.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сильнее страха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 помогает Жилину не ради выгоды и не по приказу, а из искреннего сочувствия. Её поступок показывает, что доброта может возникнуть даже там, где есть вражда и недоверие. Для Толстого это важный знак человеческой близости.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разными мирами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Дины особенно важен, потому что он соединяет людей, разделённых войной и обычаями. Через неё в рассказе звучит мысль о том, что доброта не знает национальных границ. Именно поэтому её образ так запоминается школьникам.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 и мотив человеческой доброты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побега и препятствия
</a:t>
            </a:r>
            <a:endParaRPr lang="en-US" sz="30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движение сюжета от первой неудачи к успешному освобождению Жилина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3660" y="2571150"/>
            <a:ext cx="25625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Кавказа в рассказе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 рассказе кажутся величественными и строгими. Они подчёркивают и красоту Кавказа, и его опасность, потому что любое движение героя здесь связано с риском и вниманием.
</a:t>
            </a:r>
            <a:endParaRPr lang="en-US" sz="872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и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Ущелья, открытое небо и дальние дороги создают ощущение простора, но не покоя. Природа словно проверяет героя на выносливость, собранность и умение не теряться.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усиливает тревогу и делает путь особенно напряжённым. Темнота скрывает опасности, а одновременно помогает почувствовать, насколько хрупкой становится свобода человека в незнакомом месте.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аула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показан не только как дикая местность, но и как пространство повседневной жизни. Толстой точно передаёт быт, чтобы читатель увидел в горцах живых людей, а не безликих врагов.
</a:t>
            </a:r>
            <a:endParaRPr lang="en-US" sz="8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они раскрываются через поступки героев и особенно ясно видны в противопоставлении Жилина, Костылина и Дины.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на свободе и достоинстве; остальные темы поддерживают их и показывают, как характер влияет на судьбу.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«Кавказский пленник»; тематический анализ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эпизодов помогает увидеть, как через действие раскрываются характеры и основная мысль рассказа.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эпизод раскрывает не только событие, но и нравственный выбор героя, поэтому сюжет работает как цепочка смысловых испытаний.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«Кавказский пленник»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
</a:t>
            </a:r>
            <a:endParaRPr lang="en-US" sz="3433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простыми и точными фразами, поэтому события воспринимаются ясно. Короткие сцены быстро сменяют друг друга и поддерживают напряжение, не перегружая текст лишними подробностями.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детали быта, движений и предметов. Они делают рассказ правдоподобным и помогают школьнику легко представить аул, дорогу, плен и подготовку к побегу.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звучат естественно и по-разному передают характеры героев. Жилин говорит спокойно и уверенно, а другие персонажи через речь показывают страх, строгость или сочувствие.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понимать школьникам
</a:t>
            </a:r>
            <a:endParaRPr lang="en-US" sz="3095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опасная поездка, плен и спасение, поэтому действие развивается как приключение. События идут последовательно, и за ними легко следить на уроке и при чтении дома.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и Костылин резко различаются по поведению, а Дина сразу запоминается добротой. Такие образы помогают быстро понять конфликт, сравнить героев и обсудить их поступки.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Жилин смог выжить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героя последовательно помогают ему выдержать плен и найти путь к свободе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что в центре рассказа не военная победа, а встреча людей, которые сумели сохранить сочувствие и доверие.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«Кавказский пленник»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героя, Жилин и Дина, показывают, что человечность возможна даже во время вражды.
</a:t>
            </a:r>
            <a:endParaRPr lang="en-US" sz="19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произведению
</a:t>
            </a:r>
            <a:endParaRPr lang="en-US" sz="368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и поступков помогает сформулировать главную мысль рассказа в коротких и понятных для ученика выводах.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убеждает, что свобода начинается внутри человека: её поддерживают стойкость, труд и уважение к другим, а не внешняя сила.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«Кавказский пленник»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«Кавказский пленник»
</a:t>
            </a:r>
            <a:endParaRPr lang="en-US" sz="3178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Толстого учит, что стойкость, труд и доброта помогают человеку сохранить достоинство даже в трудных обстоятельствах. Именно поэтому история Жилина остаётся понятной и важной для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2026-05-22T13:50:46Z</dcterms:created>
  <dcterms:modified xsi:type="dcterms:W3CDTF">2026-05-22T13:50:46Z</dcterms:modified>
</cp:coreProperties>
</file>