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имён прилагательных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 меняется и с чем согласуется в речи?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признаки прилагательного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точнее описывать предметы, а знание их признаков нужно для грамотного разбора слова, выбора окончаний и уверенного различения формы прилагательного и существительного.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морфологические признаки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показывают, как слово изменяется в речи и к какой форме относится. У прилагательного они помогают определить его место в предложении и связь с существительным.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постоянным признакам прилагательного относится разряд по значению. Он сохраняется у слова во всех формах и не зависит от того, в каком предложении употреблено прилагательное.
</a:t>
            </a:r>
            <a:endParaRPr lang="en-US" sz="875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Род, число и падеж относятся к непостоянным признакам, потому что они меняются вместе с существительным. Именно по этим формам прилагательное согласуется с другими словами.
</a:t>
            </a:r>
            <a:endParaRPr lang="en-US" sz="875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качественных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прилагательных есть ещё полная и краткая форма. Эта особенность не у всех прилагательных, а только у тех, которые обозначают признак предмета по качеству.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понимать, какие признаки постоянные, а какие изменяются, легче разбирать слово по составу грамматики, правильно писать окончания и не путать формы прилагательного с формами других частей речи.
</a:t>
            </a:r>
            <a:endParaRPr lang="en-US" sz="8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и непостоянные признаки прилагательного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признаки сохраняются, а какие меняются в зависимости от формы слова.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 не меняется, а род, число, падеж и форма зависят от контекста и существительного.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«Морфологические признаки имён прилагательных»
</a:t>
            </a:r>
            <a:endParaRPr lang="en-US" sz="75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связано с существительным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63850" y="1616375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стоит рядом с существительным и уточняет его признак. Благодаря этому словосочетание становится более точным и понятным для слушателя или читателя.
</a:t>
            </a:r>
            <a:endParaRPr lang="en-US" sz="856" dirty="0"/>
          </a:p>
        </p:txBody>
      </p:sp>
      <p:sp>
        <p:nvSpPr>
          <p:cNvPr id="12" name="Text 3"/>
          <p:cNvSpPr txBox="1"/>
          <p:nvPr/>
        </p:nvSpPr>
        <p:spPr>
          <a:xfrm>
            <a:off x="763850" y="2409847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прилагательного меняется вместе с существительным: высокий дом, высокая башня, высокое дерево, высокие дома. Окончание показывает, с каким словом оно связано.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63850" y="3203319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 существительному можно установить род, число и падеж прилагательного. Если правильно найти главное слово, определить форму прилагательного становится намного проще.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763850" y="3996778"/>
            <a:ext cx="34182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 помогает не только в разборе, но и в письме: так легче выбрать нужное окончание и не допустить орфографической ошибки.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прилагательного меняются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прилагательное чаще всего меняется по грамматическим формам, а не по значению.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признаков связана с изменением формы слова, поэтому прилагательное нужно рассматривать вместе с существительным и контекстом.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«Морфологические признаки имён прилагательных»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16004"/>
            <a:ext cx="282900" cy="25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000" y="2503075"/>
            <a:ext cx="282900" cy="28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42378"/>
            <a:ext cx="282900" cy="226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прилагательных по значению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признак, который может проявляться сильнее или слабее: добрый, тёплый, высокий. Такие прилагательные помогают сравнивать предметы и передавать оценку.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материал, время, место или назначение: деревянный, зимний, городской, школьный. Они называют признак без сравнения степени его выраженности.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на принадлежность предмета кому-либо или чему-либо: мамин, лисий, дедушкин. Эти прилагательные отвечают на вопрос чьё? и связаны с владельцем.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разряда прилагательных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разрядов показывает, как по значению различаются прилагательные и какие признаки у них особенно важны.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 помогает понять смысл прилагательного и определить, будет ли оно иметь краткую форму или степени сравнения.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6 класс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прилагательного определяется по существительному: высокий дом, высокая ёлка, высокое дерево. Во множественном числе род не различается.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«Род прилагательного»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рода различают у прилагательных в единственном числе.
</a:t>
            </a:r>
            <a:endParaRPr lang="en-US" sz="149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прилагательного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200" y="1833092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употребляются в двух числах: новый учебник — новые учебники, интересная книга — интересные книги. Форма прилагательного меняется вместе с существительным.
</a:t>
            </a:r>
            <a:endParaRPr lang="en-US" sz="1180" dirty="0"/>
          </a:p>
        </p:txBody>
      </p:sp>
      <p:sp>
        <p:nvSpPr>
          <p:cNvPr id="11" name="Text 3"/>
          <p:cNvSpPr txBox="1"/>
          <p:nvPr/>
        </p:nvSpPr>
        <p:spPr>
          <a:xfrm>
            <a:off x="3278173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числу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существительное стоит во множественном числе, прилагательное тоже получает форму множественного числа. Это помогает точно показать, об одном предмете идёт речь или о нескольких.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5992156" y="1833075"/>
            <a:ext cx="2587800" cy="13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относится к непостоянным признакам, потому что слово изменяется в зависимости от контекста. В разных предложениях одно и то же прилагательное может иметь разные формы.
</a:t>
            </a:r>
            <a:endParaRPr lang="en-US" sz="11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прилагательного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прилагательного определяется не сам по себе, а через существительное, с которым оно связано. В словосочетании форма слова меняется вместе с опорным существительным.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подсказывает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окончание помогает увидеть падеж прилагательного в предложении. Оно меняется: интересная книга, интересной книги, интересной книге, интересную книгу.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выражает 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показывает, какую роль играет словосочетание в предложении. Благодаря ему прилагательное точно согласуется с существительным и помогает строить грамматически правильную фразу.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Непостоянный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относится к непостоянным признакам, потому что при изменении словосочетания одна и та же основа получает разные формы. Меняется окончание — меняется и падеж.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род, число и падеж прилагательного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связи прилагательного с существительным и последовательном определении его грамматических признаков.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 качественных прилагательных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качественных прилагательных часто есть полная и краткая форма: красивый — красив, весёлый — весел, умный — умён. Обе формы связаны между собой и передают один и тот же признак.
</a:t>
            </a:r>
            <a:endParaRPr lang="en-US" sz="995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обозначает признак как состояние предмета: дом высок, день тёпел. Она звучит более кратко и выразительно, особенно в роли сказуемого.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обычно выступает определением и стоит рядом с существительным. Краткая форма чаще входит в состав сказуемого и помогает сообщить о признаке предмета.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Форма, а не постоянный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краткой формы не относится к постоянным признакам слова. Это особенность качественных прилагательных, которая проявляется только в определённых формах и речевых ситуациях.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форма: чем они отличаются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встречается только у качественных прилагательных и чаще используется в сообщении о состоянии предмета, а не в его постоянном описании.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гибче в склонении, а краткая ограничена по падежам. Оба варианта важны, но используются в разных грамматических условиях.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русскому языку для 6 класса; обобщение грамматических признаков прилагательных.
</a:t>
            </a:r>
            <a:endParaRPr lang="en-US" sz="6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качественных прилагательных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яркий день в парке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нескольких солнечных дней один запомнился особенно: самый яркий и самый тёплый. Превосходная степень помогает назвать предмет, у которого признак выражен в наибольшей мере.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кажется выше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улице стоят два дома: один ниже, другой выше. Так в речи работает сравнительная степень: она показывает, что признак выражен сильнее или слабее, чем у другого предмета.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сравнение делает речь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сравниваем размеры, цвет, силу или вкус, прилагательное помогает заметить различие. Благодаря степеням сравнения описание становится понятным, наглядным и более выразительным.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75063" y="1467950"/>
            <a:ext cx="6593875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постоянные и непостоянные признаки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прилагательного по их устойчивости: одни сохраняются во всех формах, другие меняются вместе со словом и существительным.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по значению остаётся неизменным, а род, число и падеж зависят от формы слова. Это главный ориентир при разборе прилагательного.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грамматических признаков имени прилагательного для 6 класса.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признаков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род и 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род прилагательного ошибочно принимают за его разряд по значению. Но род меняется в форме слова, а разряд остаётся постоянным признаком.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падеж постоянным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легко перепутать с неизменяемым свойством, хотя он зависит от формы словосочетания. Чтобы определить его правильно, нужно смотреть на существительное.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примеры притяжательных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деревянный, городской, школьный нельзя отнести к притяжательным прилагательным. Они обозначают материал, место или назначение, а не принадлежность.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Разбирают слово без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возникают, если прилагательное рассматривают отдельно от существительного. Для верного ответа важно анализировать всё словосочетание и окончание слова.
</a:t>
            </a:r>
            <a:endParaRPr lang="en-US" sz="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морфологического разбора прилагательного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строится от общего к частному: сначала часть речи, затем постоянные и непостоянные признаки, после этого синтаксическая роль.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4095" y="3098354"/>
            <a:ext cx="225750" cy="2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прилагательных в речи и тексте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уточняют предмет и делают речь более конкретной: высокий дом, тёплый день, красная тетрадь. Без них описание часто звучит слишком общо и бедно.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произведениях прилагательные помогают создать картину, настроение и характер. Несколько точных слов могут сделать пейзаж живым и запоминающимся.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научных текстах прилагательные помогают точно назвать свойства предметов, явлений и объектов. Это делает объяснение ясным и понятным для читателя.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повседневная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прилагательные помогают быстро передать оценку, цвет, вкус, форму и размер. Благодаря им речь становится естественной и удобной для общения.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морфологических признаках имён прилагательных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имеет постоянный разряд и изменяемые формы. Если помнить, что род, число, падеж и особые формы зависят от существительного, разбор становится точным и понятным.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2026-05-28T04:15:56Z</dcterms:created>
  <dcterms:modified xsi:type="dcterms:W3CDTF">2026-05-28T04:15:56Z</dcterms:modified>
</cp:coreProperties>
</file>