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темы: Класс Двудольные и семейство Мотыльковые (Бобовые)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двудольных и значение семейства бобовых в природе и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двудольных и бобовых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важная группа растений, которые знакомы человечеству с древних времён. Семейство Мотыльковые ценится за пищевые и сельскохозяйственные свойства, а также за способность улучшать почву, что делает их незаменимыми для природы и экономики.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семя содержит две семядоли, а листья обычно имеют сетчатое жилкование. Это отличает их от других групп растений и помогает в их распознавании.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 и листовая структура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обладают стержневой корневой системой, которая позволяет им надежно закрепляться в почве и эффективно поглощать воду и питательные вещества.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корневой системы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классу двудольных относятся такие знакомые растения, как фасоль, клён, подсолнечник и дуб, широко распространённые во многих климатических зонах.
</a:t>
            </a:r>
            <a:endParaRPr lang="en-US" sz="105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двудольных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двудольных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двудольных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двудольных обычно состоят из 4–5 лепестков, чашелистиков и тычинок, образуя яркий и заметный венчик.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и венчик отчетливо различимы, обеспечивая привлекательность цветка для опылителей и способствуя перекрёстному опылению.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часто имеют правильную или почти правильную симметрию, что облегчает приспособление к опылителям, таким как насекомые.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цветков разнообразен по форме и окраске, что помогает привлечь разнообразных опылителей и обеспечивает успешное размножение растений.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бобовых обычно сложные и чаще тройчатые, что облегчает фотосинтез и адаптацию к окружающей среде. Такая особенность отличается от многих других растений.
</a:t>
            </a:r>
            <a:endParaRPr lang="en-US" sz="693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и их форма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мотыльковых напоминает бабочку и состоит из больших паруса, двух боковых веслов и лодочки, что способствует удобному опылению насекомыми, особенно пчёлами.
</a:t>
            </a:r>
            <a:endParaRPr lang="en-US" sz="632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облик цветка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представляет собой многосемянной боб, в котором содержится много белковых семян. Эти семена являются важным источником питания для человека и животных.
</a:t>
            </a:r>
            <a:endParaRPr lang="en-US" sz="702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плода и семян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семейства Мотыльковые (Бобовые)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бобовых — это боб, раскрывающийся двумя створками, благодаря чему семена легко распространяются в окружающую среду.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плода характерен для таких растений, как горох, фасоль и соя, широко используемых в сельском хозяйстве и питании.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прикреплены вдоль одного шва, что обеспечивает равномерное и эффективное их формирование внутри плода.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бобовых: особенности строения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площади под бобовыми сосредоточены в Южной Азии и обеих Америках, где климат благоприятствует их росту.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лидируют по производству бобовых, играя ключевую роль в мировом обеспечении продовольствием.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выращивания бобовых культур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0598"/>
            <a:ext cx="4775700" cy="2647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белковому составу, происхождению и использованию разнообразных бобовых культур.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выделяется высоким содержанием белка, нут популярен в кулинарии, а чечевица быстро готовится и питательна.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популярных бобовых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одного крупного паруса, двух боковых веслов и лодочки из сросшихся лепестков, что характерно для семейства Бобовые и способствует опылению.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лепестков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цветки опыляются преимущественно пчёлами и шмелями, которые благодаря форме цветка эффективно собирают и переносят пыльцу.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часто соединены в трубку вокруг пестика, обеспечивая защиту и оптимальное распределение пыльцы во время опыления.
</a:t>
            </a:r>
            <a:endParaRPr lang="en-US" sz="116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мотыльковидного цветка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бобовых образуются клубеньки, где живут бактерии рода Rhizobium, способные фиксировать атмосферный азот и преобразовывать его в доступные растениям соединения.
</a:t>
            </a:r>
            <a:endParaRPr lang="en-US" sz="1272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и симбиоз с бобовыми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симбиоз улучшает рост бобовых растений и обогащает почву азотом, что положительно влияет на последующие посевы сельскохозяйственных культур.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фиксируемый клубеньковыми бактериями, улучшает качество почвы, снижая необходимость в химических удобрениях.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бобовых существенно повышает азотистое питание почвы, что способствует лучшему росту последующих культур.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бобовых на концентрацию азота в почве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агрохимического центра,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представители семейства Бобовые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Донник формирует густую зелёную массу, создавая среду для насекомых и предотвращая эрозию земель на склонах и полях.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Люпин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Люпин широко распространён в дикой природе и служит источником пищи для диких животных, а также улучшает структуру почвы своими корнями.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характерна для тропических и субтропических регионов, поддерживает биоразнообразие и служит укрытием для птиц и мелких животных.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быстро реагирует на прикосновения, поддерживая баланс местных экосистем и являясь пищей для специализированных насекомых.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продукты являются важным источником растительного белка, витаминов группы B и минералов, благоприятно влияя на общее здоровье человека.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человека и бобовые продукты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используются в разнообразных блюдах мировой кухни, включая супы, салаты и основные блюда, поддерживая разнообразие рациона и улучшая питательную ценность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Множество бобовых растений привлекают пчёл, поддерживая опыление и биоразнообразие. 2. Они способствуют восстановлению и озеленению деградированных земель, улучшая структуру и влажность почвы.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Бобовые улучшают плодородие почвы за счет естественного обогащения её азотом, сокращая необходимость в химических удобрениях. 2. Используются как корм для животных, обеспечивая качественную пищу и повышая продуктивность скота.
</a:t>
            </a:r>
            <a:endParaRPr lang="en-US" sz="1159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бобовых в сельском хозяйстве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основных бобовых культур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показатели питательных веществ в популярных бобовых на 100 г продукта.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выделяется высоким содержанием белка и жиров, а чечевица и фасоль являются отличными источниками растительного белка при низком содержании жиров.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USDA, 2023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бобовых способствует контролю уровня сахара в крови благодаря низкому гликемическому индексу и большому содержанию пищевых волокон.
</a:t>
            </a:r>
            <a:endParaRPr lang="en-US" sz="690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диабета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клетчатки и фитонутриентов в бобовых поддерживает здоровье сосудов и снижает уровень холестерина в крови.
</a:t>
            </a:r>
            <a:endParaRPr lang="en-US" sz="804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сердечно-сосудистой системы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обеспечивают чувство сытости благодаря белкам и клетчатке, что помогает контролировать аппетит и поддерживать оптимальную массу тела.
</a:t>
            </a:r>
            <a:endParaRPr lang="en-US" sz="789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здорового веса
</a:t>
            </a:r>
            <a:endParaRPr lang="en-US" sz="127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бобовых на здоровье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бобовых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эрозии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корневая система бобовых укрепляет почву, снижая риски эрозии и сохраняя её структуру, особенно на склонах и в засушливых условиях.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Обильное цветение привлекает разнообразных опылителей, что способствует поддержанию экосистем и увеличению числа полезных насекомых в сельской местности.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бобовых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Египте были обнаружены остатки гороха, датируемые более чем четырьмя тысячелетиями назад, что свидетельствует о древнем культивировании. 2. В Индии насчитывают свыше 60 видов различных бобовых, демонстрируя богатство растения.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Клевер часто ассоциируется с Ирландией и считается её неофициальным символом благодаря трёхлистной форме. 2. Некоторые бобовые используются для создания натуральных красок, применяемых в текстильной и пищевой промышленности.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самый крупный представитель семейства, известен своими толстым стволом и долгой жизнью, достигающей нескольких тысяч лет. Он служит источником воды и пищи в суровых условиях.
</a:t>
            </a:r>
            <a:endParaRPr lang="en-US" sz="896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гигант из Африки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Африки акация выделяется густой зонтичной кроной, обеспечивающей тень и убежище животным, а её шипы защищают от поедания крупным скотом.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и её зонтичная крона
</a:t>
            </a:r>
            <a:endParaRPr lang="en-US" sz="1375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мимозы способны мгновенно сворачивать листья при касании, что служит защитой от вредителей и способствует выживанию в природной среде.
</a:t>
            </a:r>
            <a:endParaRPr lang="en-US" sz="920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— растение чувствительное к прикосновениям
</a:t>
            </a:r>
            <a:endParaRPr lang="en-US" sz="917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Альбиция привлекает внимание своими ароматными и пушистыми соцветиями, которые производят нектар и поддерживают разнообразие опылителей в экосистемах.
</a:t>
            </a:r>
            <a:endParaRPr lang="en-US" sz="948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Альбиция с пушистыми соцветиями
</a:t>
            </a:r>
            <a:endParaRPr lang="en-US" sz="1135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представители семейства Мотыльковые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 и бобовых для природы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 мотыльковые играют ключевую роль в питании, сельском хозяйстве и экологии, обеспечивая устойчивое развитие и здоровье человека и окружающей среды.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2026-05-08T16:45:10Z</dcterms:created>
  <dcterms:modified xsi:type="dcterms:W3CDTF">2026-05-08T16:45:10Z</dcterms:modified>
</cp:coreProperties>
</file>