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ресурсы: значение для природы, хозяйства и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промышленности, энергии и транспорта.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в географии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географии эта тема раскрывает, как природные богатства формируют хозяйство стран, их промышленную специализацию и зависимость от сырья, добываемого из недр Земли.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минеральных ресурсов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 нефть, природный газ, уголь и уран. Они обеспечивают энергетику, транспорт и часть химической промышленности, поэтому особенно важны для современного хозяйства.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полезные ископаемые содержат металлы и служат основой металлургии. Из них получают железо, медь, алюминий, никель, олово, свинец и цинк для техники и строительства.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659366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фосфаты, известняк, глины, пески и строительное сырьё не содержат металлов, но широко используются в химии, сельском хозяйстве, строительстве и производстве материалов.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виды минерального сырья и страны-лидеры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где сосредоточены наиболее значимые запасы и добыча ключевых видов сырья.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добыча распределены крайне неравномерно, поэтому сырьевые потоки в мире зависят от ограниченного числа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USGS; международные энергетические обзоры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мирового спроса на минеральное сырьё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растёт потребность в сырье для аккумуляторов, электроники и энергетики нового поколения.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повышается почти во всех сегментах, а наиболее перспективными становятся металлы для высоких 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IEA и USGS, начало XXI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России: богатая сырьевая база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 число мировых лидеров по запасам природного газа, угля, железной руды, никеля, алмазов и ряда редких металлов, что усиливает её сырьевой потенциал.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значимые районы сосредоточены в Западной Сибири, на Урале, в Восточной Сибири, на Дальнем Востоке и на севере страны, где сочетаются добыча и транспортные узлы.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месторождений определяет специализацию территорий, стимулирует развитие железных дорог, трубопроводов и портов, а также формирует центры добывающей промышленности.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поддерживает металлургию, энергетику и экспорт, но одновременно требует больших вложений в инфраструктуру, особенно в удалённых и труднодоступных районах.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геологических процесса определяют, где сформируются богатые месторождения.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строение, осадконакопление и тектоническая история вместе объясняют, почему одни территории богаты сырьём, а другие вынуждены его ввозить.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разведки к готовому сырью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добычи и подготовки полезных ископаемых по школьному курсу географии.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69872"/>
            <a:ext cx="676275" cy="601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добычи полезных ископаемых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добычи полезных ископаемых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при неглубоком залегании полезных ископаемых. Он обеспечивает высокую производительность, но сильнее всего меняет рельеф, создаёт карьеры, отвалы и требует последующей рекультивации.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на глубоких месторождениях, где нельзя вести добычу с поверхности. Он требует сложной вентиляции, строгой техники безопасности и даёт меньшую нагрузку на рельеф.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Скважинный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Характерен для нефти, газа, подземных вод и некоторых растворимых солей. Его эффективность зависит от давления пласта, а при работе особенно важен контроль утечек.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813" y="1426907"/>
            <a:ext cx="6099197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добычи полезных ископаемых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способы добычи по эффективности, затратам и воздействию на природу.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всегда зависит от глубины залегания, формы месторождения и экономической целесообразности, а не только от вида сырья.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материалы по геологии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для фабрик и мостов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и уголь лежат в основе чёрной металлургии, без которой невозможны машины, рельсы, балки и строительные конструкции. Именно из этих ресурсов начинается путь к прочной промышленной инфраструктуре и массовому производству.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для техники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Бокситы дают алюминий, а медные и никелевые руды — материалы для проводов, сплавов и электроники. Эти сырьевые цепочки обеспечивают транспорт, связь и выпуск современной техники, где особенно важны лёгкость, прочность и надёжность.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энергии и химии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природный газ служат не только топливом: из них получают пластмассы, синтетические материалы, удобрения и множество химических продуктов. Фосфаты, в свою очередь, поддерживают сельское хозяйство через производство минеральных удобрений.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минерального сырья для промышленности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энергопотребления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 остаётся базой мировой энергетики, поэтому спрос на топливные ресурсы сохраняется даже при росте «зелёной» генерации.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уголь и газ доминируют в энергобалансе; переход к чистой энергии идёт, но пока не изменил общую зависимость от минерального сырья.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 (IEA), World Energy Balances; доли округлены, 2023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 минеральных ресурсов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ландшафта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 убирает почвенный покров, изменяет рельеф и оставляет отвалы пустой породы. Такие территории долго теряют естественную устойчивость и требуют последующей рекультивации.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 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Шахты, карьеры и нефтепромыслы могут загрязнять реки, подземные воды и атмосферу пылью, газами и техническими стоками. При авариях риск резко возрастает, особенно вблизи населённых пунктов.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живой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добычи сокращает площади лесов, степей и водно-болотных угодий, а также разрывает места обитания животных. В результате уменьшается биоразнообразие и нарушаются природные связи.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след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промышленного освоения недр часто сохраняются десятилетиями: кислотный дренаж, просадки грунта и загрязнённые участки требуют постоянного контроля, очистки и значительных затрат на восстановление.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уменьшается экологический ущерб от 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мер от оценки проекта до восстановления территории и последующего контроля.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 вторичное использование сырья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вторсырья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Металлолом, стеклобой, пластик и использованные аккумуляторы становятся источником нового сырья, а не отходами. Это уменьшает нагрузку на месторождения и сокращает объём мусора на полигонах.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переработка обычно требует меньше энергии, чем добыча и первичное обогащение руды. Поэтому она помогает снижать себестоимость продукции и уменьшает зависимость страны от импорта сырья.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выгодно повторно использовать алюминий, медь, сталь и редкие металлы: при правильной переработке они сохраняют свойства и снова идут в промышленность, транспорт и электронику.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растёт значение редких металлов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металлы особенно востребованы в батареях, электронике и оборудовании для возобновляемой энергетики, поэтому их рынок быстро расширяется.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делает редкие металлы стратегическим ресурсом: их поставки влияют на промышленность, технологическое развитие и энергетическую безопасность.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схема по материалам IEA и USGS о спросе на критические минералы; значения — условный индекс интереса
</a:t>
            </a:r>
            <a:endParaRPr lang="en-US" sz="10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в повседневной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тетрадь, стекло в окне и керамика на кухне созданы с участием минерального сырья. Кварцевый песок, глина и известняк проходят длинный путь от карьера до готового изделия.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компьютер и зарядное устройство содержат металлы, полученные из руд. Медь идёт на проводники, алюминий — на корпус и детали, а редкие металлы — на микросхемы и аккумуляторы.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мосты, здания и вагоны невозможны без цемента, стали и щебня. Эти материалы обеспечивают прочность сооружений и напрямую зависят от добычи полезных ископаемых.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сырьё используется в лекарствах, медицинском стекле, упаковке и фильтрах. Даже привычные препараты и средства ухода часто содержат вещества, полученные на основе горных пород и химической переработки.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сырьевой экономики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богатство недрами не всегда превращается в устойчивый экономический рост.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не только с запасами, но и со структурой экономики: без переработки и экологического контроля сырьё не становится долгосрочным преимуществом.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географических и экологических обзоров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минеральных ресурсов и рациональное недропользование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разведка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Геологоразведка всё шире использует спутниковые данные, геоинформационные системы и моделирование. Это помогает точнее находить месторождения и снижать затраты на поиск.
</a:t>
            </a:r>
            <a:endParaRPr lang="en-US" sz="140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стремятся не только добывать сырьё, но и выпускать из него более сложную продукцию. Это повышает добавленную стоимость и уменьшает зависимость от экспорта необработанных ресурсов.
</a:t>
            </a:r>
            <a:endParaRPr lang="en-US" sz="1383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Ресурсосбережение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энергоэффективности, переработка отходов и повторное использование материалов позволяют сократить потребление первичного сырья и продлить срок службы минеральной базы.
</a:t>
            </a:r>
            <a:endParaRPr lang="en-US" sz="1418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использование недр требует обмена технологиями, научных исследований и согласованных экологических норм. Без этого сохранить ресурсы для будущих поколений будет сложно.
</a:t>
            </a:r>
            <a:endParaRPr lang="en-US" sz="13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важны, но не бесконечны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обеспечивают промышленность, энергетику и повседневную жизнь, однако их запасы ограничены. Будущее зависит от бережной добычи, переработки, повторного использования и ответственного отношения к природе.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2026-06-02T23:56:32Z</dcterms:created>
  <dcterms:modified xsi:type="dcterms:W3CDTF">2026-06-02T23:56:32Z</dcterms:modified>
</cp:coreProperties>
</file>