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5. Балетный спектакль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Балет: музыка, танец и сказка на сцене.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родился в Италии и Франции при дворах, а в России особенно прославился в XIX веке. Многие спектакли похожи на сказки и знакомые истории, поэтому их легко смотреть и детям, и взрослым.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королевских дворцов до больших театров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Балетный спектакль рассказывает историю без обычных слов. Смысл передают музыка, танец, жесты, позы и мимика, а зритель внимательно следит за каждым движением.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балетный спектакль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балете, как в сказке, есть герои, завязка, развитие событий и финал. По сцене сразу видно, кто радуется, кто переживает, а кто замышляет что-то нехорошее.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сюжет, не нужно слышать длинные диалоги. Достаточно наблюдать за сменой сцен, движениями артистов и тем, как музыка подсказывает настроение каждого эпизода.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сцене рассказать историю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декорации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балетной сцене есть занавес, кулисы, свет и декорации. Они могут превратить сцену в дворец, лес, сад или даже волшебное королевство — почти как в сне.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помогают сразу узнать героя. Принцесса, принц, фея или сказочное существо выглядят по-разному, и зритель быстрее понимает, кто перед ним.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2791" y="3289668"/>
            <a:ext cx="1344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301548"/>
            <a:ext cx="138300" cy="11064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5978" y="3301548"/>
            <a:ext cx="138300" cy="11064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над спектаклем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пишет музыку, которая помогает передать настроение сцен. Без неё балет был бы похож на сказку без волшебных звуков.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Хореограф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Хореограф придумывает танцевальные движения и строит сцены. Он помогает артистам танцевать так, чтобы история была понятной и красивой.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и оркестр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управляет оркестром, а музыканты играют точно и дружно. Благодаря им танец звучит в нужном темпе и ритме.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по костюмам и декорациям создают внешний облик спектакля. Их работа помогает зрителю сразу попасть в нужную сказочную атмосферу.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Артисты балета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Артисты много тренируются и повторяют движения на репетициях. Они соединяют музыку, шаги и эмоции, чтобы спектакль ожил на сцене.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удивление и тревогу можно увидеть по позам, поворотам и движениям рук. Даже один взгляд иногда рассказывает о герое больше, чем длинная речь.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танцоры передают чувства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головы, спины и плеч тоже очень важно. Оно помогает показать, гордится ли герой собой, боится ли он чего-то или мечтает о чуде.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Прыжки, плавные шаги и мимика делают чувства заметными для зрителя. В балете артисты словно разговаривают телом, и это выглядит очень выразительно.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до спектакля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балетного спектакля от замысла до показа зрителям.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репетициях артисты много раз повторяют одни и те же движения. Так они запоминают шаги и танцуют вместе, как одна дружная команда.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Репетиции: почему они такие важные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отрабатывают повороты, прыжки, выходы на сцену и перестроения. Всё должно совпадать точно, иначе зритель заметит даже маленькую ошибку.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помогают привыкнуть к музыке и сцене. Тогда на настоящем спектакле артисты чувствуют себя спокойнее и увереннее, почти как дома.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работы нужны терпение, внимательность и дисциплина. Балет выглядит лёгким, но за этой лёгкостью стоит большой труд.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балете помогает понять, что происходит на сцене. Она задаёт темп, показывает характер героя и подсказывает, когда нужно радоваться, грустить или ждать чуда.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балете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мелодия подходит для танцев и весёлых эпизодов, а медленная — для мечты, тревоги или нежности. Оркестр словно ведёт зрителя по всей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96" y="1789217"/>
            <a:ext cx="209400" cy="16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050" y="1768877"/>
            <a:ext cx="130125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179" y="1789217"/>
            <a:ext cx="209400" cy="167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Пуанты, пачка и костюмы артистов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Пуанты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Пуанты — это специальная обувь балерины. На них танцуют на носках, и движения выглядят особенно лёгкими, будто ножки умеют летать.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Пачка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Пачка делает образ воздушным и нарядным. Она помогает зрителю увидеть линии движения и сразу почувствовать сказочную красоту балета.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артистов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у артистов подбирают так, чтобы было удобно прыгать, вращаться и двигаться. Они не только украшают, но и подсказывают, кто есть кто.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мимика как подсказки сюжета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встреча героев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поклону, улыбке и открытому жесту зритель понимает: герои приветствуют друг друга или готовятся к разговору.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чувства становятся заметны
</a:t>
            </a:r>
            <a:pPr algn="ctr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головы, взгляд в сторону и прижатые к груди руки помогают показать страх, радость, удивление или влюблённость без слов.
</a:t>
            </a:r>
            <a:endParaRPr lang="en-US" sz="1191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становится ясно, что случилось
</a:t>
            </a:r>
            <a:pPr algn="ctr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тянут руки, отворачиваются или делают шаг навстречу, легко понять, кто ссорится, кто дружит и кому нужна помощь.
</a:t>
            </a:r>
            <a:endParaRPr lang="en-US" sz="10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оживают на сцене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«Лебединое озеро»: озеро, лебеди и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балете на сцене появляется волшебное озеро, а рядом — прекрасные лебеди и злая сила. Зритель сразу чувствует, где добро, а где опасность. Музыка Чайковского делает историю особенно нежной и немного загадочной.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«Щелкунчик»: праздник, игрушки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начинается как зимний праздник, а потом превращается в настоящее чудесное путешествие. На сцене словно оживают игрушки, снежинки и сказочные герои. Балет нравится детям, потому что в нём много света, движения и праздничного настроения.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«Спящая красавица»: королевство, феи и волшебство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дворец, феи, подарки и сказочное пробуждение. Танец помогает показать и торжество, и тревогу, и счастливый финал. Музыка ведёт зрителя по истории так, будто сама открывает двери в волшебный замок.
</a:t>
            </a:r>
            <a:endParaRPr lang="en-US" sz="11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смотрит не только на танец, но и на музыку: она подсказывает, где сцена весёлая, а где тревожная. По темпу и повторяющимся мелодиям легко заметить важные моменты.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зритель понимает балет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декорации и свет помогают узнать место действия и героев. По цветам и образам видно, кто добрый, кто таинственный, а кто будто сошёл со страниц сказки.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сцены, появляются главные персонажи или звучит знакомая тема, становится понятно, что история движется дальше. Так балет рассказывает сюжет без обычных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перед выходом на сцену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артиста к балетному выступлению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первые зрители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большому дню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премьерой театр особенно волнуется: проверяют свет, музыку, костюмы и декорации. Всё должно быть готово к первому показу нового балета.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 на сцену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премьера, и артисты впервые показывают спектакль зрителям. Для них это очень волнительный и радостный момент.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 и цветы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номер понравился, зал аплодирует, а иногда артисты получают цветы. Так зрители благодарят за красивый и трудный труд.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родился и развивался во многих европейских странах. Во Франции, Италии и Великобритании у театров появились свои традиции, но любовь к танцу осталась общей.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в разных странах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понятен всем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языки у людей разные, балетный язык один. Музыка, движения и чувства помогают зрителям понимать историю без перевода и без длинных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прыгать высоко и мягко приземляться, артисту нужны сильные ноги и хорошее равновесие. Иначе даже самый красивый прыжок может превратиться в смешной «бум».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балет требует силы и тренировки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спина, точные руки и чёткая координация помогают танцевать легко и красиво. Каждый жест должен быть аккуратным, как будто его рисуют в воздухе.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Балетные движения повторяют много раз, поэтому нужны выносливость, терпение и дисциплина. За лёгкостью на сцене всегда стоит большая ежедневная работа.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 приходят заранее, чтобы спокойно найти своё место и не отвлекать других зрителей. Опоздание мешает и артистам, и тем, кто уже смотрит спектакль.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театре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представления сидят тихо, не разговаривают громко и не шуршат без нужды. Так все могут слушать музыку и следить за действием.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 лучше выключить или убавить до минимума. Яркий свет отвлекает и мешает волшебству сцены, будто маленький фонарик на важном уроке.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красивого номера благодарят артистов аплодисментами. Эти хлопки очень важны: они показывают уважение и делают финал спектакля праздничным.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балете остаются в памяти яркие герои, красивые костюмы и музыка, которая словно ведёт за собой. Иногда кажется, что сцена сама превращается в сказку.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балетном спектакле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запоминаются волшебные декорации и финал, после которого хочется улыбаться и аплодировать. У каждого спектакля свой характер, но почти всегда он дарит чувство чуда.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Балетный спектакль — это музыка, танец и сказка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соединяет труд многих людей, музыку и выразительный танец. Он учит замечать красоту, понимать чувства без слов и верить, что на сцене может ожить настоящая сказка.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2026-05-24T22:13:28Z</dcterms:created>
  <dcterms:modified xsi:type="dcterms:W3CDTF">2026-05-24T22:13:28Z</dcterms:modified>
</cp:coreProperties>
</file>