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56245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«Мастер и Маргарита»: роман о свободе, совести и нравственном выборе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2106" y="4516678"/>
            <a:ext cx="3827646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936330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свободе личности, ответственности и цене выбора.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писал «Мастера и Маргариту» в эпоху цензуры и литературных конфликтов, а полная публикация в журнале «Москва» в 1966–1967 годах превратила роман в культурное открытие поколения.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роман и почему он стал событием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1930-х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современном городе разворачивается сатирическая линия: писатели, чиновники и случайные прохожие оказываются в мире страха, суеты и моральных компромиссов.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Ершалаим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сюжете показан допрос Иешуа и выбор Понтия Пилата, через который раскрываются вечные вопросы власти, вины и трусости.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Мастера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писателя соединяет оба плана: он создает роман о Пилате и сам становится жертвой травли, утрачивая веру в себя.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Маргариты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сострадание Маргариты связывают бытовое, фантастическое и философское измерения романа, делая личный выбор главным событием сюжета.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времени романа: от Москвы к Ершалаиму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внешнего успеха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Булгаковская Москва показана как среда карьеры, привилегий и показного благополучия. Здесь важнее связи, чем талант, а репутация нередко заменяет нравственный авторитет.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сцена разоблачения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Грибоедова, МАССОЛИТ и театр Варьете превращаются в площадки разоблачения. Повседневный город внезапно сталкивается с фантастическим, и привычные правила поведения теряют силу.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романе как пространство сатиры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87737"/>
            <a:ext cx="3848986" cy="18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сопоставим персонажей и их смысловую роль в романе.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образуют систему нравственных позиций: творчество, любовь, власть, страх и духовное взросление.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А. Булгакова «Мастер и Маргарита»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функции в сюжете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Воланд не просто нарушает порядок, а выявляет скрытую правду о людях. Его появление становится проверкой на жадность, трусость и готовность отступить от совести.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Коровьев, Бегемот, Азазелло и Гелла создают гротескный и одновременно тревожный мир. Их поведение смешит, но за комизмом постоянно ощущается угроза наказания.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Фантастические эпизоды у Булгакова не уводят от реальности, а, напротив, обнажают её. Через них особенно ясно видно, как легко человек оправдывает моральный компромисс выгодой.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Воланд и его свита: функция фантастических персонажей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в сознании Ивана происходит не сразу: его путь состоит из потрясений, сомнений и постепенного отказа от прежней уверенности.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Ивана показывает, что столкновение с истиной разрушает идеологические штампы и открывает путь к внутренней зрелости.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А. Булгакова «Мастер и Маргарита»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Ивана Бездомного от поэта-пропагандиста к ищущему истину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путь Маргариты и её 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эпизодах романа М. А. Булгакова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Пилат предстает не только как римский прокуратор, но и как человек, внутренне сломленный страхом. Его разговор с Иешуа показывает столкновение власти с живой совестью.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понимает, что Иешуа невиновен, однако не решается идти против системы. Именно этот выбор делает Пилата трагической фигурой, в которой сочетаются сила и бессилие.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Ершалаимская линия расширяет роман до масштаба философской притчи. Она утверждает: нравственная вина не исчезает с течением времени и требует ответа.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Ершалаимские главы и образ Понтия Пилата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как образ художника и тема творческой судьбы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 в подвале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живет в тесном подвальном пространстве, где тишина и одиночество становятся частью его судьбы. Здесь рождается роман о Понтии Пилате, а рядом лежат рукопись, свеча и ощущение хрупкости творческого труда.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которого сломала травля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резкой критики Мастер теряет уверенность в себе и перестает верить в ценность написанного. Его история показывает, как давление среды может разрушить художника не физически, а духовно, лишая его имени и голоса.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настоящем искусстве
</a:t>
            </a:r>
            <a:pPr algn="l" indent="0" marL="0">
              <a:lnSpc>
                <a:spcPct val="100000"/>
              </a:lnSpc>
              <a:buNone/>
            </a:pPr>
            <a:r>
              <a:rPr lang="en-US" sz="36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состоянии отчаяния Мастер остается связан с созданным им текстом. Образ разрушенного творческого пространства подчеркивает главную мысль: подлинное искусство может быть уничтожено внешне, но не исчезает из культурной памяти.
</a:t>
            </a:r>
            <a:endParaRPr lang="en-US" sz="10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мотивов показывает, что роман держится на напряжении между страхом и свободой, а не только на сатире и фантастике.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мотивы нравственного выбора: любовь, милосердие, свобода и творчество образуют смысловой центр произведения.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А. Булгакова «Мастер и Маргарита»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романа и их соотношение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Грибоедова и МАССОЛИТ показаны как мир, где статус, пайки и привилегии важнее таланта, честности и настоящей духовной работы.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высмеивает привычку подменять творчество служебной карьерой: герои заботятся о должностях, связях и удобстве, а не о смысле литературы.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Чиновная среда в романе живёт страхом, взаимным приспособлением и доносительством, поэтому даже образованность не спасает от нравственной пустоты.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эпизоды подчёркивают, что внешняя респектабельность может скрывать внутреннюю мелочность, зависть и готовность отказаться от принципов ради выгоды.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литературную и чиновную среду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043" y="2755985"/>
            <a:ext cx="3529916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А. Булгакова «Мастер и Маргарита»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противопоставления, на которых строится роман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ключевые пары образов организуют композицию и смысл романа.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связывают бытовое и вечное: сатирическая реальность постепенно раскрывается как философская история о выборе и ответственности.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персонажей делает сцену узнаваемой и современной, а резкие реплики помогают быстро раскрыть характеры, привычки и скрытую нервозность происходящего.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гротеск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у Булгакова часто переходит в острое преувеличение: так сатирические сцены становятся одновременно смешными, тревожными и точно обличающими моральные изъяны.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Библейская возвышенность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Ершалаимские главы написаны с интонацией, близкой к притче: она придаёт событиям масштаб, глубину и ощущение исторической, почти вечной значимости.
</a:t>
            </a:r>
            <a:endParaRPr lang="en-US" sz="1384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регистров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Официальный, бытовой и философский стили соседствуют в одном тексте, поэтому фантастика звучит естественно, а повседневность приобретает символический смысл.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языка и стиля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Рукопись, уничтожение и возвращение истины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рукописи прослеживается через отказ от текста, его кажущееся исчезновение и последующее возвращение как знак художественной правды.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у Воланда превращает зло в зрелище: перед Маргаритой проходит вереница грешников, а праздничная роскошь лишь усиливает ощущение морального холода и безысходности.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раскрывается сила героини: она не только выдерживает испытание, но и проявляет милосердие, прося за Фриду, то есть выбирает сострадание вместо личной выгоды.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у Сатаны как кульминация фантастической линии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работают не изолированно: каждая возвращается в разных сюжетных линиях и меняет значение в зависимости от героя и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темы — ответственность, свобода и испытание совести; именно они соединяют сатиру, ершалаимскую линию и историю Мастера.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А. Булгакова «Мастер и Маргарита»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романа по степени повторяемости и смысловой значимости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обычно называют главным нравственным кодом романа.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А. Булгакова «Мастер и Маргарита»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формулы помогают понять центральные идеи произведения: искусство неуничтожимо, достоинство важнее унижения, а трусость становится нравственным падением.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83" y="1767994"/>
            <a:ext cx="277578" cy="317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768" y="1767993"/>
            <a:ext cx="277579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38" y="3304813"/>
            <a:ext cx="282669" cy="323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5223" y="3304813"/>
            <a:ext cx="282669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экранизаций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неоднократно переносили на экран, потому что его композиция, яркие персонажи и фантастические сцены позволяют каждому поколению по-новому читать знакомый сюжет.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цитаты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реплики из романа давно стали частью повседневной речи и литературной памяти, а сам текст часто воспринимается как источник точных жизненных формулировок.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 вузовское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изучают как пример соединения сатиры, философии и психологической драмы, что помогает обсуждать историю, нравственность и выбор человека на конкретных эпизодах.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силы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показывает, что художественный текст способен влиять на культурную память дольше политической эпохи, сохраняя актуальность в новых исторических условиях.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романа в русской культуре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«Мастер и Маргарита» остаётся книгой о цене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Булгакова современен, потому что честно говорит о страхе, совести, любви и силе искусства: именно эти вещи определяют человека сильнее времени.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2026-05-23T20:35:53Z</dcterms:created>
  <dcterms:modified xsi:type="dcterms:W3CDTF">2026-05-23T20:35:53Z</dcterms:modified>
</cp:coreProperties>
</file>